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13" r:id="rId2"/>
    <p:sldMasterId id="2147483898" r:id="rId3"/>
  </p:sldMasterIdLst>
  <p:notesMasterIdLst>
    <p:notesMasterId r:id="rId48"/>
  </p:notesMasterIdLst>
  <p:handoutMasterIdLst>
    <p:handoutMasterId r:id="rId49"/>
  </p:handoutMasterIdLst>
  <p:sldIdLst>
    <p:sldId id="338" r:id="rId4"/>
    <p:sldId id="290" r:id="rId5"/>
    <p:sldId id="340" r:id="rId6"/>
    <p:sldId id="291" r:id="rId7"/>
    <p:sldId id="292" r:id="rId8"/>
    <p:sldId id="293" r:id="rId9"/>
    <p:sldId id="294" r:id="rId10"/>
    <p:sldId id="295" r:id="rId11"/>
    <p:sldId id="296" r:id="rId12"/>
    <p:sldId id="297"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41" r:id="rId37"/>
    <p:sldId id="330" r:id="rId38"/>
    <p:sldId id="331" r:id="rId39"/>
    <p:sldId id="333" r:id="rId40"/>
    <p:sldId id="332" r:id="rId41"/>
    <p:sldId id="334" r:id="rId42"/>
    <p:sldId id="335" r:id="rId43"/>
    <p:sldId id="336" r:id="rId44"/>
    <p:sldId id="337" r:id="rId45"/>
    <p:sldId id="325" r:id="rId46"/>
    <p:sldId id="329" r:id="rId47"/>
  </p:sldIdLst>
  <p:sldSz cx="9144000" cy="6858000" type="letter"/>
  <p:notesSz cx="7315200" cy="9601200"/>
  <p:defaultTextStyle>
    <a:defPPr>
      <a:defRPr lang="en-US"/>
    </a:defPPr>
    <a:lvl1pPr algn="l" rtl="0" fontAlgn="base">
      <a:spcBef>
        <a:spcPct val="0"/>
      </a:spcBef>
      <a:spcAft>
        <a:spcPct val="0"/>
      </a:spcAft>
      <a:defRPr sz="1000" kern="1200">
        <a:solidFill>
          <a:schemeClr val="tx1"/>
        </a:solidFill>
        <a:latin typeface="Arial" charset="0"/>
        <a:ea typeface="+mn-ea"/>
        <a:cs typeface="Arial" charset="0"/>
      </a:defRPr>
    </a:lvl1pPr>
    <a:lvl2pPr marL="457200" algn="l" rtl="0" fontAlgn="base">
      <a:spcBef>
        <a:spcPct val="0"/>
      </a:spcBef>
      <a:spcAft>
        <a:spcPct val="0"/>
      </a:spcAft>
      <a:defRPr sz="1000" kern="1200">
        <a:solidFill>
          <a:schemeClr val="tx1"/>
        </a:solidFill>
        <a:latin typeface="Arial" charset="0"/>
        <a:ea typeface="+mn-ea"/>
        <a:cs typeface="Arial" charset="0"/>
      </a:defRPr>
    </a:lvl2pPr>
    <a:lvl3pPr marL="914400" algn="l" rtl="0" fontAlgn="base">
      <a:spcBef>
        <a:spcPct val="0"/>
      </a:spcBef>
      <a:spcAft>
        <a:spcPct val="0"/>
      </a:spcAft>
      <a:defRPr sz="1000" kern="1200">
        <a:solidFill>
          <a:schemeClr val="tx1"/>
        </a:solidFill>
        <a:latin typeface="Arial" charset="0"/>
        <a:ea typeface="+mn-ea"/>
        <a:cs typeface="Arial" charset="0"/>
      </a:defRPr>
    </a:lvl3pPr>
    <a:lvl4pPr marL="1371600" algn="l" rtl="0" fontAlgn="base">
      <a:spcBef>
        <a:spcPct val="0"/>
      </a:spcBef>
      <a:spcAft>
        <a:spcPct val="0"/>
      </a:spcAft>
      <a:defRPr sz="1000" kern="1200">
        <a:solidFill>
          <a:schemeClr val="tx1"/>
        </a:solidFill>
        <a:latin typeface="Arial" charset="0"/>
        <a:ea typeface="+mn-ea"/>
        <a:cs typeface="Arial" charset="0"/>
      </a:defRPr>
    </a:lvl4pPr>
    <a:lvl5pPr marL="1828800" algn="l"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D1"/>
    <a:srgbClr val="005192"/>
    <a:srgbClr val="FF6600"/>
    <a:srgbClr val="A3D35A"/>
    <a:srgbClr val="CC8A3E"/>
    <a:srgbClr val="24346A"/>
    <a:srgbClr val="34416D"/>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2" autoAdjust="0"/>
    <p:restoredTop sz="90874" autoAdjust="0"/>
  </p:normalViewPr>
  <p:slideViewPr>
    <p:cSldViewPr snapToGrid="0">
      <p:cViewPr>
        <p:scale>
          <a:sx n="80" d="100"/>
          <a:sy n="80" d="100"/>
        </p:scale>
        <p:origin x="-560" y="-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6" d="100"/>
        <a:sy n="86" d="100"/>
      </p:scale>
      <p:origin x="0" y="6966"/>
    </p:cViewPr>
  </p:sorterViewPr>
  <p:notesViewPr>
    <p:cSldViewPr snapToGrid="0">
      <p:cViewPr varScale="1">
        <p:scale>
          <a:sx n="87" d="100"/>
          <a:sy n="87" d="100"/>
        </p:scale>
        <p:origin x="-1902"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2C18B-E784-41E5-8FE3-F6B5B9CFBC1D}"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CF1BBCFC-57FD-4204-81FE-CC5D6640771A}">
      <dgm:prSet phldrT="[Text]" custT="1"/>
      <dgm:spPr>
        <a:solidFill>
          <a:schemeClr val="accent2">
            <a:lumMod val="75000"/>
          </a:schemeClr>
        </a:solidFill>
      </dgm:spPr>
      <dgm:t>
        <a:bodyPr/>
        <a:lstStyle/>
        <a:p>
          <a:r>
            <a:rPr lang="en-US" sz="1600" b="1" dirty="0" smtClean="0"/>
            <a:t>Children with special needs</a:t>
          </a:r>
          <a:endParaRPr lang="en-US" sz="1600" b="1" dirty="0"/>
        </a:p>
      </dgm:t>
    </dgm:pt>
    <dgm:pt modelId="{9ECCC33F-B4E5-4A28-8912-E73EAB4D519D}" type="parTrans" cxnId="{76F28939-D17F-47DA-8BE6-E2CB407DDAD7}">
      <dgm:prSet/>
      <dgm:spPr/>
      <dgm:t>
        <a:bodyPr/>
        <a:lstStyle/>
        <a:p>
          <a:endParaRPr lang="en-US"/>
        </a:p>
      </dgm:t>
    </dgm:pt>
    <dgm:pt modelId="{15D2A7C9-71EB-4140-8BC3-C0A0B919A5D6}" type="sibTrans" cxnId="{76F28939-D17F-47DA-8BE6-E2CB407DDAD7}">
      <dgm:prSet/>
      <dgm:spPr/>
      <dgm:t>
        <a:bodyPr/>
        <a:lstStyle/>
        <a:p>
          <a:endParaRPr lang="en-US"/>
        </a:p>
      </dgm:t>
    </dgm:pt>
    <dgm:pt modelId="{7552ACB8-4273-49FF-9A2C-5EC6D42A0345}">
      <dgm:prSet phldrT="[Text]" custT="1"/>
      <dgm:spPr>
        <a:solidFill>
          <a:schemeClr val="accent2">
            <a:lumMod val="75000"/>
          </a:schemeClr>
        </a:solidFill>
      </dgm:spPr>
      <dgm:t>
        <a:bodyPr/>
        <a:lstStyle/>
        <a:p>
          <a:r>
            <a:rPr lang="en-US" sz="1500" b="1" dirty="0" smtClean="0"/>
            <a:t>State-wide &amp; National Programs</a:t>
          </a:r>
          <a:endParaRPr lang="en-US" sz="1500" b="1" dirty="0"/>
        </a:p>
      </dgm:t>
    </dgm:pt>
    <dgm:pt modelId="{59942194-4481-44AD-ADD7-97DE7D450BFD}" type="parTrans" cxnId="{181078CB-3269-41BE-A0B9-FE47B39B183C}">
      <dgm:prSet/>
      <dgm:spPr/>
      <dgm:t>
        <a:bodyPr/>
        <a:lstStyle/>
        <a:p>
          <a:endParaRPr lang="en-US"/>
        </a:p>
      </dgm:t>
    </dgm:pt>
    <dgm:pt modelId="{269F8963-4A4C-4BCC-9D4C-D73EBD76AE11}" type="sibTrans" cxnId="{181078CB-3269-41BE-A0B9-FE47B39B183C}">
      <dgm:prSet/>
      <dgm:spPr/>
      <dgm:t>
        <a:bodyPr/>
        <a:lstStyle/>
        <a:p>
          <a:endParaRPr lang="en-US"/>
        </a:p>
      </dgm:t>
    </dgm:pt>
    <dgm:pt modelId="{91FAF79A-E89C-4A86-AFD2-9C37CB8E78DF}">
      <dgm:prSet phldrT="[Text]" custT="1"/>
      <dgm:spPr>
        <a:solidFill>
          <a:schemeClr val="accent2">
            <a:lumMod val="75000"/>
          </a:schemeClr>
        </a:solidFill>
      </dgm:spPr>
      <dgm:t>
        <a:bodyPr/>
        <a:lstStyle/>
        <a:p>
          <a:r>
            <a:rPr lang="en-US" sz="1300" b="1" dirty="0" smtClean="0"/>
            <a:t>Professional Outreach</a:t>
          </a:r>
          <a:endParaRPr lang="en-US" sz="1300" b="1" dirty="0"/>
        </a:p>
      </dgm:t>
    </dgm:pt>
    <dgm:pt modelId="{8CB569B7-A697-4D95-AE47-19D36784BF04}" type="parTrans" cxnId="{C9536113-0E60-417B-A264-50FE296F6CB8}">
      <dgm:prSet/>
      <dgm:spPr/>
      <dgm:t>
        <a:bodyPr/>
        <a:lstStyle/>
        <a:p>
          <a:endParaRPr lang="en-US"/>
        </a:p>
      </dgm:t>
    </dgm:pt>
    <dgm:pt modelId="{396125B6-9311-4B51-9BF8-1545CB938AEA}" type="sibTrans" cxnId="{C9536113-0E60-417B-A264-50FE296F6CB8}">
      <dgm:prSet/>
      <dgm:spPr/>
      <dgm:t>
        <a:bodyPr/>
        <a:lstStyle/>
        <a:p>
          <a:endParaRPr lang="en-US"/>
        </a:p>
      </dgm:t>
    </dgm:pt>
    <dgm:pt modelId="{F85F6A74-F5C5-40C9-AA64-C5AE8BF5CBBF}">
      <dgm:prSet phldrT="[Text]" custT="1"/>
      <dgm:spPr>
        <a:solidFill>
          <a:schemeClr val="accent2">
            <a:lumMod val="75000"/>
          </a:schemeClr>
        </a:solidFill>
      </dgm:spPr>
      <dgm:t>
        <a:bodyPr/>
        <a:lstStyle/>
        <a:p>
          <a:r>
            <a:rPr lang="en-US" sz="1500" b="1" dirty="0" smtClean="0"/>
            <a:t>Consumer Outreach</a:t>
          </a:r>
          <a:endParaRPr lang="en-US" sz="1500" b="1" dirty="0"/>
        </a:p>
      </dgm:t>
    </dgm:pt>
    <dgm:pt modelId="{0D5A3264-A082-4E86-9789-3C88B463E62E}" type="parTrans" cxnId="{52517E17-F4A4-4918-B888-9B4DE6686CBA}">
      <dgm:prSet/>
      <dgm:spPr/>
      <dgm:t>
        <a:bodyPr/>
        <a:lstStyle/>
        <a:p>
          <a:endParaRPr lang="en-US"/>
        </a:p>
      </dgm:t>
    </dgm:pt>
    <dgm:pt modelId="{6F4AA094-7767-4B1C-8C2D-208591F7F673}" type="sibTrans" cxnId="{52517E17-F4A4-4918-B888-9B4DE6686CBA}">
      <dgm:prSet/>
      <dgm:spPr/>
      <dgm:t>
        <a:bodyPr/>
        <a:lstStyle/>
        <a:p>
          <a:endParaRPr lang="en-US"/>
        </a:p>
      </dgm:t>
    </dgm:pt>
    <dgm:pt modelId="{40F19B65-4E9C-4ACC-84D5-2314805B7CC2}">
      <dgm:prSet phldrT="[Text]" custT="1"/>
      <dgm:spPr>
        <a:solidFill>
          <a:schemeClr val="accent2">
            <a:lumMod val="75000"/>
          </a:schemeClr>
        </a:solidFill>
      </dgm:spPr>
      <dgm:t>
        <a:bodyPr/>
        <a:lstStyle/>
        <a:p>
          <a:r>
            <a:rPr lang="en-US" sz="1300" b="1" dirty="0" smtClean="0"/>
            <a:t>Conferences and Exhibitions </a:t>
          </a:r>
          <a:endParaRPr lang="en-US" sz="1300" b="1" dirty="0"/>
        </a:p>
      </dgm:t>
    </dgm:pt>
    <dgm:pt modelId="{0171A5B5-7537-4D79-BCE0-3FAAB68D0686}" type="parTrans" cxnId="{5F00E4CD-36C3-47FD-A4AC-777A152906B4}">
      <dgm:prSet/>
      <dgm:spPr/>
      <dgm:t>
        <a:bodyPr/>
        <a:lstStyle/>
        <a:p>
          <a:endParaRPr lang="en-US"/>
        </a:p>
      </dgm:t>
    </dgm:pt>
    <dgm:pt modelId="{7061C62E-0EBF-4241-87A6-D59EEA50F1A4}" type="sibTrans" cxnId="{5F00E4CD-36C3-47FD-A4AC-777A152906B4}">
      <dgm:prSet/>
      <dgm:spPr/>
      <dgm:t>
        <a:bodyPr/>
        <a:lstStyle/>
        <a:p>
          <a:endParaRPr lang="en-US"/>
        </a:p>
      </dgm:t>
    </dgm:pt>
    <dgm:pt modelId="{E4CE7ECE-DEC1-40AF-BC20-F5BBFECF95D6}">
      <dgm:prSet phldrT="[Text]" custT="1"/>
      <dgm:spPr>
        <a:solidFill>
          <a:schemeClr val="accent2">
            <a:lumMod val="75000"/>
          </a:schemeClr>
        </a:solidFill>
      </dgm:spPr>
      <dgm:t>
        <a:bodyPr/>
        <a:lstStyle/>
        <a:p>
          <a:r>
            <a:rPr lang="en-US" sz="1500" b="1" dirty="0" smtClean="0"/>
            <a:t>Print &amp; Social Media</a:t>
          </a:r>
          <a:endParaRPr lang="en-US" sz="1500" b="1" dirty="0"/>
        </a:p>
      </dgm:t>
    </dgm:pt>
    <dgm:pt modelId="{6548AAD9-DB9E-4BDB-8674-37B03D913499}" type="parTrans" cxnId="{EAE4F279-6D22-4AC8-A1E3-FAB3B389A233}">
      <dgm:prSet/>
      <dgm:spPr/>
      <dgm:t>
        <a:bodyPr/>
        <a:lstStyle/>
        <a:p>
          <a:endParaRPr lang="en-US"/>
        </a:p>
      </dgm:t>
    </dgm:pt>
    <dgm:pt modelId="{44F0594E-60E2-42AF-A6DD-21443A1CEEDE}" type="sibTrans" cxnId="{EAE4F279-6D22-4AC8-A1E3-FAB3B389A233}">
      <dgm:prSet/>
      <dgm:spPr/>
      <dgm:t>
        <a:bodyPr/>
        <a:lstStyle/>
        <a:p>
          <a:endParaRPr lang="en-US"/>
        </a:p>
      </dgm:t>
    </dgm:pt>
    <dgm:pt modelId="{366E882F-1638-4ED1-91F4-A1C7CC4A893B}">
      <dgm:prSet phldrT="[Text]" custT="1"/>
      <dgm:spPr>
        <a:solidFill>
          <a:schemeClr val="accent2">
            <a:lumMod val="75000"/>
          </a:schemeClr>
        </a:solidFill>
      </dgm:spPr>
      <dgm:t>
        <a:bodyPr/>
        <a:lstStyle/>
        <a:p>
          <a:r>
            <a:rPr lang="en-US" sz="1300" b="1" dirty="0" smtClean="0"/>
            <a:t>Word of mouth</a:t>
          </a:r>
          <a:endParaRPr lang="en-US" sz="1300" b="1" dirty="0"/>
        </a:p>
      </dgm:t>
    </dgm:pt>
    <dgm:pt modelId="{97D41F15-3555-42DC-BA65-CE7D4B4FB7C4}" type="parTrans" cxnId="{23ABCF97-60D3-4E80-8255-14F9143E430C}">
      <dgm:prSet/>
      <dgm:spPr/>
      <dgm:t>
        <a:bodyPr/>
        <a:lstStyle/>
        <a:p>
          <a:endParaRPr lang="en-US"/>
        </a:p>
      </dgm:t>
    </dgm:pt>
    <dgm:pt modelId="{7E9E0D68-0802-4EBB-B2D1-6D04D89BC636}" type="sibTrans" cxnId="{23ABCF97-60D3-4E80-8255-14F9143E430C}">
      <dgm:prSet/>
      <dgm:spPr/>
      <dgm:t>
        <a:bodyPr/>
        <a:lstStyle/>
        <a:p>
          <a:endParaRPr lang="en-US"/>
        </a:p>
      </dgm:t>
    </dgm:pt>
    <dgm:pt modelId="{3B3820E0-9B56-431E-B6E0-774D1302D37C}" type="pres">
      <dgm:prSet presAssocID="{8D92C18B-E784-41E5-8FE3-F6B5B9CFBC1D}" presName="Name0" presStyleCnt="0">
        <dgm:presLayoutVars>
          <dgm:chMax val="1"/>
          <dgm:chPref val="1"/>
          <dgm:dir/>
          <dgm:animOne val="branch"/>
          <dgm:animLvl val="lvl"/>
        </dgm:presLayoutVars>
      </dgm:prSet>
      <dgm:spPr/>
      <dgm:t>
        <a:bodyPr/>
        <a:lstStyle/>
        <a:p>
          <a:endParaRPr lang="en-US"/>
        </a:p>
      </dgm:t>
    </dgm:pt>
    <dgm:pt modelId="{FC0C8ECD-344F-4C92-8B6A-834C6A978A22}" type="pres">
      <dgm:prSet presAssocID="{CF1BBCFC-57FD-4204-81FE-CC5D6640771A}" presName="Parent" presStyleLbl="node0" presStyleIdx="0" presStyleCnt="1" custLinFactNeighborX="12" custLinFactNeighborY="-5146">
        <dgm:presLayoutVars>
          <dgm:chMax val="6"/>
          <dgm:chPref val="6"/>
        </dgm:presLayoutVars>
      </dgm:prSet>
      <dgm:spPr/>
      <dgm:t>
        <a:bodyPr/>
        <a:lstStyle/>
        <a:p>
          <a:endParaRPr lang="en-US"/>
        </a:p>
      </dgm:t>
    </dgm:pt>
    <dgm:pt modelId="{4B301ACB-6846-4A5E-8371-1EC58647BD0F}" type="pres">
      <dgm:prSet presAssocID="{7552ACB8-4273-49FF-9A2C-5EC6D42A0345}" presName="Accent1" presStyleCnt="0"/>
      <dgm:spPr/>
    </dgm:pt>
    <dgm:pt modelId="{1354D8C1-B5AD-4007-83D1-A6AF0D8607C9}" type="pres">
      <dgm:prSet presAssocID="{7552ACB8-4273-49FF-9A2C-5EC6D42A0345}" presName="Accent" presStyleLbl="bgShp" presStyleIdx="0" presStyleCnt="6"/>
      <dgm:spPr/>
    </dgm:pt>
    <dgm:pt modelId="{E72E7250-3B2E-4EB0-843B-AE59808DD14F}" type="pres">
      <dgm:prSet presAssocID="{7552ACB8-4273-49FF-9A2C-5EC6D42A0345}" presName="Child1" presStyleLbl="node1" presStyleIdx="0" presStyleCnt="6">
        <dgm:presLayoutVars>
          <dgm:chMax val="0"/>
          <dgm:chPref val="0"/>
          <dgm:bulletEnabled val="1"/>
        </dgm:presLayoutVars>
      </dgm:prSet>
      <dgm:spPr/>
      <dgm:t>
        <a:bodyPr/>
        <a:lstStyle/>
        <a:p>
          <a:endParaRPr lang="en-US"/>
        </a:p>
      </dgm:t>
    </dgm:pt>
    <dgm:pt modelId="{BAB7CF2A-ED1D-4771-8DDA-B35E71199942}" type="pres">
      <dgm:prSet presAssocID="{91FAF79A-E89C-4A86-AFD2-9C37CB8E78DF}" presName="Accent2" presStyleCnt="0"/>
      <dgm:spPr/>
    </dgm:pt>
    <dgm:pt modelId="{D9282A4E-DE5E-42A6-9CC7-B691001F601C}" type="pres">
      <dgm:prSet presAssocID="{91FAF79A-E89C-4A86-AFD2-9C37CB8E78DF}" presName="Accent" presStyleLbl="bgShp" presStyleIdx="1" presStyleCnt="6"/>
      <dgm:spPr/>
    </dgm:pt>
    <dgm:pt modelId="{FE2DCCD3-DD0C-4317-A418-93401FBEE349}" type="pres">
      <dgm:prSet presAssocID="{91FAF79A-E89C-4A86-AFD2-9C37CB8E78DF}" presName="Child2" presStyleLbl="node1" presStyleIdx="1" presStyleCnt="6" custLinFactNeighborX="4656" custLinFactNeighborY="1310">
        <dgm:presLayoutVars>
          <dgm:chMax val="0"/>
          <dgm:chPref val="0"/>
          <dgm:bulletEnabled val="1"/>
        </dgm:presLayoutVars>
      </dgm:prSet>
      <dgm:spPr/>
      <dgm:t>
        <a:bodyPr/>
        <a:lstStyle/>
        <a:p>
          <a:endParaRPr lang="en-US"/>
        </a:p>
      </dgm:t>
    </dgm:pt>
    <dgm:pt modelId="{2D110AA0-D240-4C60-9709-FAEC873DAD95}" type="pres">
      <dgm:prSet presAssocID="{F85F6A74-F5C5-40C9-AA64-C5AE8BF5CBBF}" presName="Accent3" presStyleCnt="0"/>
      <dgm:spPr/>
    </dgm:pt>
    <dgm:pt modelId="{145D42B2-9970-4687-AC50-7D1813BCFDB6}" type="pres">
      <dgm:prSet presAssocID="{F85F6A74-F5C5-40C9-AA64-C5AE8BF5CBBF}" presName="Accent" presStyleLbl="bgShp" presStyleIdx="2" presStyleCnt="6"/>
      <dgm:spPr/>
    </dgm:pt>
    <dgm:pt modelId="{99FE8AFF-B454-415B-A9F1-8FF12D77E933}" type="pres">
      <dgm:prSet presAssocID="{F85F6A74-F5C5-40C9-AA64-C5AE8BF5CBBF}" presName="Child3" presStyleLbl="node1" presStyleIdx="2" presStyleCnt="6">
        <dgm:presLayoutVars>
          <dgm:chMax val="0"/>
          <dgm:chPref val="0"/>
          <dgm:bulletEnabled val="1"/>
        </dgm:presLayoutVars>
      </dgm:prSet>
      <dgm:spPr/>
      <dgm:t>
        <a:bodyPr/>
        <a:lstStyle/>
        <a:p>
          <a:endParaRPr lang="en-US"/>
        </a:p>
      </dgm:t>
    </dgm:pt>
    <dgm:pt modelId="{1EB5BF68-A9DA-4F72-BDB8-56C81EA26BDB}" type="pres">
      <dgm:prSet presAssocID="{40F19B65-4E9C-4ACC-84D5-2314805B7CC2}" presName="Accent4" presStyleCnt="0"/>
      <dgm:spPr/>
    </dgm:pt>
    <dgm:pt modelId="{D07A24D0-B4A2-48F3-84A0-06736A14520F}" type="pres">
      <dgm:prSet presAssocID="{40F19B65-4E9C-4ACC-84D5-2314805B7CC2}" presName="Accent" presStyleLbl="bgShp" presStyleIdx="3" presStyleCnt="6"/>
      <dgm:spPr/>
    </dgm:pt>
    <dgm:pt modelId="{57EBB3FC-1F38-4DAF-9873-E87BA83A4975}" type="pres">
      <dgm:prSet presAssocID="{40F19B65-4E9C-4ACC-84D5-2314805B7CC2}" presName="Child4" presStyleLbl="node1" presStyleIdx="3" presStyleCnt="6">
        <dgm:presLayoutVars>
          <dgm:chMax val="0"/>
          <dgm:chPref val="0"/>
          <dgm:bulletEnabled val="1"/>
        </dgm:presLayoutVars>
      </dgm:prSet>
      <dgm:spPr/>
      <dgm:t>
        <a:bodyPr/>
        <a:lstStyle/>
        <a:p>
          <a:endParaRPr lang="en-US"/>
        </a:p>
      </dgm:t>
    </dgm:pt>
    <dgm:pt modelId="{009DA73B-7CA7-4D01-BDD1-6C90E9503107}" type="pres">
      <dgm:prSet presAssocID="{E4CE7ECE-DEC1-40AF-BC20-F5BBFECF95D6}" presName="Accent5" presStyleCnt="0"/>
      <dgm:spPr/>
    </dgm:pt>
    <dgm:pt modelId="{A2C1D7B3-C2F8-4EA4-8549-5888EC7A6402}" type="pres">
      <dgm:prSet presAssocID="{E4CE7ECE-DEC1-40AF-BC20-F5BBFECF95D6}" presName="Accent" presStyleLbl="bgShp" presStyleIdx="4" presStyleCnt="6"/>
      <dgm:spPr/>
    </dgm:pt>
    <dgm:pt modelId="{D69B09CE-8A11-4F7C-934A-5722E9B0878A}" type="pres">
      <dgm:prSet presAssocID="{E4CE7ECE-DEC1-40AF-BC20-F5BBFECF95D6}" presName="Child5" presStyleLbl="node1" presStyleIdx="4" presStyleCnt="6">
        <dgm:presLayoutVars>
          <dgm:chMax val="0"/>
          <dgm:chPref val="0"/>
          <dgm:bulletEnabled val="1"/>
        </dgm:presLayoutVars>
      </dgm:prSet>
      <dgm:spPr/>
      <dgm:t>
        <a:bodyPr/>
        <a:lstStyle/>
        <a:p>
          <a:endParaRPr lang="en-US"/>
        </a:p>
      </dgm:t>
    </dgm:pt>
    <dgm:pt modelId="{66839162-9029-405E-8C1D-2DBF0AF7BD35}" type="pres">
      <dgm:prSet presAssocID="{366E882F-1638-4ED1-91F4-A1C7CC4A893B}" presName="Accent6" presStyleCnt="0"/>
      <dgm:spPr/>
    </dgm:pt>
    <dgm:pt modelId="{E7FA7122-2757-44E7-88D2-3C4BC6B6AB9F}" type="pres">
      <dgm:prSet presAssocID="{366E882F-1638-4ED1-91F4-A1C7CC4A893B}" presName="Accent" presStyleLbl="bgShp" presStyleIdx="5" presStyleCnt="6"/>
      <dgm:spPr/>
    </dgm:pt>
    <dgm:pt modelId="{A983597A-7055-477B-B2F7-C02E5B59EA18}" type="pres">
      <dgm:prSet presAssocID="{366E882F-1638-4ED1-91F4-A1C7CC4A893B}" presName="Child6" presStyleLbl="node1" presStyleIdx="5" presStyleCnt="6">
        <dgm:presLayoutVars>
          <dgm:chMax val="0"/>
          <dgm:chPref val="0"/>
          <dgm:bulletEnabled val="1"/>
        </dgm:presLayoutVars>
      </dgm:prSet>
      <dgm:spPr/>
      <dgm:t>
        <a:bodyPr/>
        <a:lstStyle/>
        <a:p>
          <a:endParaRPr lang="en-US"/>
        </a:p>
      </dgm:t>
    </dgm:pt>
  </dgm:ptLst>
  <dgm:cxnLst>
    <dgm:cxn modelId="{BC04F8B6-1AB7-4B38-93A6-1DF882AAC00E}" type="presOf" srcId="{7552ACB8-4273-49FF-9A2C-5EC6D42A0345}" destId="{E72E7250-3B2E-4EB0-843B-AE59808DD14F}" srcOrd="0" destOrd="0" presId="urn:microsoft.com/office/officeart/2011/layout/HexagonRadial"/>
    <dgm:cxn modelId="{181078CB-3269-41BE-A0B9-FE47B39B183C}" srcId="{CF1BBCFC-57FD-4204-81FE-CC5D6640771A}" destId="{7552ACB8-4273-49FF-9A2C-5EC6D42A0345}" srcOrd="0" destOrd="0" parTransId="{59942194-4481-44AD-ADD7-97DE7D450BFD}" sibTransId="{269F8963-4A4C-4BCC-9D4C-D73EBD76AE11}"/>
    <dgm:cxn modelId="{80083141-136E-44E8-B953-1CCBBDFF0B2C}" type="presOf" srcId="{40F19B65-4E9C-4ACC-84D5-2314805B7CC2}" destId="{57EBB3FC-1F38-4DAF-9873-E87BA83A4975}" srcOrd="0" destOrd="0" presId="urn:microsoft.com/office/officeart/2011/layout/HexagonRadial"/>
    <dgm:cxn modelId="{EAE4F279-6D22-4AC8-A1E3-FAB3B389A233}" srcId="{CF1BBCFC-57FD-4204-81FE-CC5D6640771A}" destId="{E4CE7ECE-DEC1-40AF-BC20-F5BBFECF95D6}" srcOrd="4" destOrd="0" parTransId="{6548AAD9-DB9E-4BDB-8674-37B03D913499}" sibTransId="{44F0594E-60E2-42AF-A6DD-21443A1CEEDE}"/>
    <dgm:cxn modelId="{C9536113-0E60-417B-A264-50FE296F6CB8}" srcId="{CF1BBCFC-57FD-4204-81FE-CC5D6640771A}" destId="{91FAF79A-E89C-4A86-AFD2-9C37CB8E78DF}" srcOrd="1" destOrd="0" parTransId="{8CB569B7-A697-4D95-AE47-19D36784BF04}" sibTransId="{396125B6-9311-4B51-9BF8-1545CB938AEA}"/>
    <dgm:cxn modelId="{02B27C4F-CE9A-4C63-8DC1-09F856F0428B}" type="presOf" srcId="{366E882F-1638-4ED1-91F4-A1C7CC4A893B}" destId="{A983597A-7055-477B-B2F7-C02E5B59EA18}" srcOrd="0" destOrd="0" presId="urn:microsoft.com/office/officeart/2011/layout/HexagonRadial"/>
    <dgm:cxn modelId="{23ABCF97-60D3-4E80-8255-14F9143E430C}" srcId="{CF1BBCFC-57FD-4204-81FE-CC5D6640771A}" destId="{366E882F-1638-4ED1-91F4-A1C7CC4A893B}" srcOrd="5" destOrd="0" parTransId="{97D41F15-3555-42DC-BA65-CE7D4B4FB7C4}" sibTransId="{7E9E0D68-0802-4EBB-B2D1-6D04D89BC636}"/>
    <dgm:cxn modelId="{F0D1B428-12C9-42B9-9663-EB6D51F2DB54}" type="presOf" srcId="{CF1BBCFC-57FD-4204-81FE-CC5D6640771A}" destId="{FC0C8ECD-344F-4C92-8B6A-834C6A978A22}" srcOrd="0" destOrd="0" presId="urn:microsoft.com/office/officeart/2011/layout/HexagonRadial"/>
    <dgm:cxn modelId="{5F00E4CD-36C3-47FD-A4AC-777A152906B4}" srcId="{CF1BBCFC-57FD-4204-81FE-CC5D6640771A}" destId="{40F19B65-4E9C-4ACC-84D5-2314805B7CC2}" srcOrd="3" destOrd="0" parTransId="{0171A5B5-7537-4D79-BCE0-3FAAB68D0686}" sibTransId="{7061C62E-0EBF-4241-87A6-D59EEA50F1A4}"/>
    <dgm:cxn modelId="{44538F2E-943A-47EE-B916-BE6CAC9C003B}" type="presOf" srcId="{8D92C18B-E784-41E5-8FE3-F6B5B9CFBC1D}" destId="{3B3820E0-9B56-431E-B6E0-774D1302D37C}" srcOrd="0" destOrd="0" presId="urn:microsoft.com/office/officeart/2011/layout/HexagonRadial"/>
    <dgm:cxn modelId="{76F28939-D17F-47DA-8BE6-E2CB407DDAD7}" srcId="{8D92C18B-E784-41E5-8FE3-F6B5B9CFBC1D}" destId="{CF1BBCFC-57FD-4204-81FE-CC5D6640771A}" srcOrd="0" destOrd="0" parTransId="{9ECCC33F-B4E5-4A28-8912-E73EAB4D519D}" sibTransId="{15D2A7C9-71EB-4140-8BC3-C0A0B919A5D6}"/>
    <dgm:cxn modelId="{D0619918-CC75-4361-80A6-B269DA98313A}" type="presOf" srcId="{F85F6A74-F5C5-40C9-AA64-C5AE8BF5CBBF}" destId="{99FE8AFF-B454-415B-A9F1-8FF12D77E933}" srcOrd="0" destOrd="0" presId="urn:microsoft.com/office/officeart/2011/layout/HexagonRadial"/>
    <dgm:cxn modelId="{43194E9B-42B8-4A00-BAC0-F21C1A3AFCC3}" type="presOf" srcId="{91FAF79A-E89C-4A86-AFD2-9C37CB8E78DF}" destId="{FE2DCCD3-DD0C-4317-A418-93401FBEE349}" srcOrd="0" destOrd="0" presId="urn:microsoft.com/office/officeart/2011/layout/HexagonRadial"/>
    <dgm:cxn modelId="{BD91508C-4380-4304-8847-FE9DFBD275EC}" type="presOf" srcId="{E4CE7ECE-DEC1-40AF-BC20-F5BBFECF95D6}" destId="{D69B09CE-8A11-4F7C-934A-5722E9B0878A}" srcOrd="0" destOrd="0" presId="urn:microsoft.com/office/officeart/2011/layout/HexagonRadial"/>
    <dgm:cxn modelId="{52517E17-F4A4-4918-B888-9B4DE6686CBA}" srcId="{CF1BBCFC-57FD-4204-81FE-CC5D6640771A}" destId="{F85F6A74-F5C5-40C9-AA64-C5AE8BF5CBBF}" srcOrd="2" destOrd="0" parTransId="{0D5A3264-A082-4E86-9789-3C88B463E62E}" sibTransId="{6F4AA094-7767-4B1C-8C2D-208591F7F673}"/>
    <dgm:cxn modelId="{6D63A23D-1FAF-40ED-8E2B-49F83F59F661}" type="presParOf" srcId="{3B3820E0-9B56-431E-B6E0-774D1302D37C}" destId="{FC0C8ECD-344F-4C92-8B6A-834C6A978A22}" srcOrd="0" destOrd="0" presId="urn:microsoft.com/office/officeart/2011/layout/HexagonRadial"/>
    <dgm:cxn modelId="{DB4604AD-9893-48AC-B0FB-7254CCA6CFDC}" type="presParOf" srcId="{3B3820E0-9B56-431E-B6E0-774D1302D37C}" destId="{4B301ACB-6846-4A5E-8371-1EC58647BD0F}" srcOrd="1" destOrd="0" presId="urn:microsoft.com/office/officeart/2011/layout/HexagonRadial"/>
    <dgm:cxn modelId="{DECE235F-EE62-4748-BD38-CE8936843E84}" type="presParOf" srcId="{4B301ACB-6846-4A5E-8371-1EC58647BD0F}" destId="{1354D8C1-B5AD-4007-83D1-A6AF0D8607C9}" srcOrd="0" destOrd="0" presId="urn:microsoft.com/office/officeart/2011/layout/HexagonRadial"/>
    <dgm:cxn modelId="{5ED9CD5E-803B-4C30-A59A-1518A99E5772}" type="presParOf" srcId="{3B3820E0-9B56-431E-B6E0-774D1302D37C}" destId="{E72E7250-3B2E-4EB0-843B-AE59808DD14F}" srcOrd="2" destOrd="0" presId="urn:microsoft.com/office/officeart/2011/layout/HexagonRadial"/>
    <dgm:cxn modelId="{20DEF50D-E1D7-4B05-BC53-A509D9CFEF5A}" type="presParOf" srcId="{3B3820E0-9B56-431E-B6E0-774D1302D37C}" destId="{BAB7CF2A-ED1D-4771-8DDA-B35E71199942}" srcOrd="3" destOrd="0" presId="urn:microsoft.com/office/officeart/2011/layout/HexagonRadial"/>
    <dgm:cxn modelId="{934C3FB2-9FAE-4DE4-8F49-58733F099825}" type="presParOf" srcId="{BAB7CF2A-ED1D-4771-8DDA-B35E71199942}" destId="{D9282A4E-DE5E-42A6-9CC7-B691001F601C}" srcOrd="0" destOrd="0" presId="urn:microsoft.com/office/officeart/2011/layout/HexagonRadial"/>
    <dgm:cxn modelId="{79E321B3-FE0D-4453-9F93-4E512A51DE3F}" type="presParOf" srcId="{3B3820E0-9B56-431E-B6E0-774D1302D37C}" destId="{FE2DCCD3-DD0C-4317-A418-93401FBEE349}" srcOrd="4" destOrd="0" presId="urn:microsoft.com/office/officeart/2011/layout/HexagonRadial"/>
    <dgm:cxn modelId="{A2EC9386-4A9C-474D-B839-695F4AC4460B}" type="presParOf" srcId="{3B3820E0-9B56-431E-B6E0-774D1302D37C}" destId="{2D110AA0-D240-4C60-9709-FAEC873DAD95}" srcOrd="5" destOrd="0" presId="urn:microsoft.com/office/officeart/2011/layout/HexagonRadial"/>
    <dgm:cxn modelId="{2D4AC201-A3A1-487A-8084-8955774407E0}" type="presParOf" srcId="{2D110AA0-D240-4C60-9709-FAEC873DAD95}" destId="{145D42B2-9970-4687-AC50-7D1813BCFDB6}" srcOrd="0" destOrd="0" presId="urn:microsoft.com/office/officeart/2011/layout/HexagonRadial"/>
    <dgm:cxn modelId="{A11A44E7-024E-467C-A2EA-9D7DD97DD8BB}" type="presParOf" srcId="{3B3820E0-9B56-431E-B6E0-774D1302D37C}" destId="{99FE8AFF-B454-415B-A9F1-8FF12D77E933}" srcOrd="6" destOrd="0" presId="urn:microsoft.com/office/officeart/2011/layout/HexagonRadial"/>
    <dgm:cxn modelId="{1A3C8B72-7C70-46B6-9584-60BE2886F8F4}" type="presParOf" srcId="{3B3820E0-9B56-431E-B6E0-774D1302D37C}" destId="{1EB5BF68-A9DA-4F72-BDB8-56C81EA26BDB}" srcOrd="7" destOrd="0" presId="urn:microsoft.com/office/officeart/2011/layout/HexagonRadial"/>
    <dgm:cxn modelId="{6845ABC3-A7B0-4F72-856F-A3B946C7A349}" type="presParOf" srcId="{1EB5BF68-A9DA-4F72-BDB8-56C81EA26BDB}" destId="{D07A24D0-B4A2-48F3-84A0-06736A14520F}" srcOrd="0" destOrd="0" presId="urn:microsoft.com/office/officeart/2011/layout/HexagonRadial"/>
    <dgm:cxn modelId="{E80D2E58-F634-442C-A510-B917AF0EB17F}" type="presParOf" srcId="{3B3820E0-9B56-431E-B6E0-774D1302D37C}" destId="{57EBB3FC-1F38-4DAF-9873-E87BA83A4975}" srcOrd="8" destOrd="0" presId="urn:microsoft.com/office/officeart/2011/layout/HexagonRadial"/>
    <dgm:cxn modelId="{A5536171-9DCD-4F9F-A9BF-DF671211D268}" type="presParOf" srcId="{3B3820E0-9B56-431E-B6E0-774D1302D37C}" destId="{009DA73B-7CA7-4D01-BDD1-6C90E9503107}" srcOrd="9" destOrd="0" presId="urn:microsoft.com/office/officeart/2011/layout/HexagonRadial"/>
    <dgm:cxn modelId="{9B1474F3-14F4-4462-9CB7-B5B59F43859E}" type="presParOf" srcId="{009DA73B-7CA7-4D01-BDD1-6C90E9503107}" destId="{A2C1D7B3-C2F8-4EA4-8549-5888EC7A6402}" srcOrd="0" destOrd="0" presId="urn:microsoft.com/office/officeart/2011/layout/HexagonRadial"/>
    <dgm:cxn modelId="{C952146A-C03A-4B25-9E01-B4A1B237E1A1}" type="presParOf" srcId="{3B3820E0-9B56-431E-B6E0-774D1302D37C}" destId="{D69B09CE-8A11-4F7C-934A-5722E9B0878A}" srcOrd="10" destOrd="0" presId="urn:microsoft.com/office/officeart/2011/layout/HexagonRadial"/>
    <dgm:cxn modelId="{F91C3828-DC1B-427C-994E-0FD649E4BDA8}" type="presParOf" srcId="{3B3820E0-9B56-431E-B6E0-774D1302D37C}" destId="{66839162-9029-405E-8C1D-2DBF0AF7BD35}" srcOrd="11" destOrd="0" presId="urn:microsoft.com/office/officeart/2011/layout/HexagonRadial"/>
    <dgm:cxn modelId="{0F8161C2-6265-486C-8B2B-8E94E2100811}" type="presParOf" srcId="{66839162-9029-405E-8C1D-2DBF0AF7BD35}" destId="{E7FA7122-2757-44E7-88D2-3C4BC6B6AB9F}" srcOrd="0" destOrd="0" presId="urn:microsoft.com/office/officeart/2011/layout/HexagonRadial"/>
    <dgm:cxn modelId="{914BE767-D549-44FF-A647-CEC5136FDA8F}" type="presParOf" srcId="{3B3820E0-9B56-431E-B6E0-774D1302D37C}" destId="{A983597A-7055-477B-B2F7-C02E5B59EA18}"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562C0B-AAF9-4E75-9E24-E2BA24ED2630}" type="doc">
      <dgm:prSet loTypeId="urn:microsoft.com/office/officeart/2005/8/layout/venn2" loCatId="relationship" qsTypeId="urn:microsoft.com/office/officeart/2005/8/quickstyle/simple1" qsCatId="simple" csTypeId="urn:microsoft.com/office/officeart/2005/8/colors/colorful1" csCatId="colorful" phldr="1"/>
      <dgm:spPr/>
      <dgm:t>
        <a:bodyPr/>
        <a:lstStyle/>
        <a:p>
          <a:endParaRPr lang="en-US"/>
        </a:p>
      </dgm:t>
    </dgm:pt>
    <dgm:pt modelId="{BA314BE4-E80B-483D-B091-45FDD16507C3}">
      <dgm:prSet phldrT="[Text]" custT="1"/>
      <dgm:spPr>
        <a:solidFill>
          <a:srgbClr val="008AD1"/>
        </a:solidFill>
      </dgm:spPr>
      <dgm:t>
        <a:bodyPr/>
        <a:lstStyle/>
        <a:p>
          <a:endParaRPr lang="en-US" sz="1600" b="1" dirty="0"/>
        </a:p>
      </dgm:t>
    </dgm:pt>
    <dgm:pt modelId="{F4BF8240-9B27-4843-BD82-C86AFB99A10D}" type="parTrans" cxnId="{E08B52D1-7C14-4254-849D-314819B533D7}">
      <dgm:prSet/>
      <dgm:spPr/>
      <dgm:t>
        <a:bodyPr/>
        <a:lstStyle/>
        <a:p>
          <a:endParaRPr lang="en-US"/>
        </a:p>
      </dgm:t>
    </dgm:pt>
    <dgm:pt modelId="{98DA8787-6B14-40E7-B451-F51B5EE5C9C3}" type="sibTrans" cxnId="{E08B52D1-7C14-4254-849D-314819B533D7}">
      <dgm:prSet/>
      <dgm:spPr/>
      <dgm:t>
        <a:bodyPr/>
        <a:lstStyle/>
        <a:p>
          <a:endParaRPr lang="en-US"/>
        </a:p>
      </dgm:t>
    </dgm:pt>
    <dgm:pt modelId="{5EF78D84-A6E4-4305-B2EC-A8698161101B}">
      <dgm:prSet phldrT="[Text]"/>
      <dgm:spPr>
        <a:solidFill>
          <a:srgbClr val="92D050"/>
        </a:solidFill>
      </dgm:spPr>
      <dgm:t>
        <a:bodyPr/>
        <a:lstStyle/>
        <a:p>
          <a:endParaRPr lang="en-US" b="1" dirty="0"/>
        </a:p>
      </dgm:t>
    </dgm:pt>
    <dgm:pt modelId="{B81ED2BE-0355-43ED-8A85-580CADAFD185}" type="parTrans" cxnId="{024ABD3D-E9D4-4FF2-8A1D-8F1930F33F42}">
      <dgm:prSet/>
      <dgm:spPr/>
      <dgm:t>
        <a:bodyPr/>
        <a:lstStyle/>
        <a:p>
          <a:endParaRPr lang="en-US"/>
        </a:p>
      </dgm:t>
    </dgm:pt>
    <dgm:pt modelId="{6151BC31-1CBC-40C8-A845-4158FA2E62B2}" type="sibTrans" cxnId="{024ABD3D-E9D4-4FF2-8A1D-8F1930F33F42}">
      <dgm:prSet/>
      <dgm:spPr/>
      <dgm:t>
        <a:bodyPr/>
        <a:lstStyle/>
        <a:p>
          <a:endParaRPr lang="en-US"/>
        </a:p>
      </dgm:t>
    </dgm:pt>
    <dgm:pt modelId="{21A2DC3A-1297-4261-97CC-1A9D2EDAA44D}">
      <dgm:prSet phldrT="[Text]" custT="1"/>
      <dgm:spPr>
        <a:solidFill>
          <a:srgbClr val="FFC000"/>
        </a:solidFill>
      </dgm:spPr>
      <dgm:t>
        <a:bodyPr/>
        <a:lstStyle/>
        <a:p>
          <a:endParaRPr lang="en-US" sz="1400" b="1" dirty="0"/>
        </a:p>
      </dgm:t>
    </dgm:pt>
    <dgm:pt modelId="{DA0CA07C-95FD-4F84-96A4-F092846DB83A}" type="parTrans" cxnId="{C843864A-827A-4C0A-B61E-2EB5C16BD01F}">
      <dgm:prSet/>
      <dgm:spPr/>
      <dgm:t>
        <a:bodyPr/>
        <a:lstStyle/>
        <a:p>
          <a:endParaRPr lang="en-US"/>
        </a:p>
      </dgm:t>
    </dgm:pt>
    <dgm:pt modelId="{A2AF42F0-9765-4F65-849E-E2D652D56C39}" type="sibTrans" cxnId="{C843864A-827A-4C0A-B61E-2EB5C16BD01F}">
      <dgm:prSet/>
      <dgm:spPr/>
      <dgm:t>
        <a:bodyPr/>
        <a:lstStyle/>
        <a:p>
          <a:endParaRPr lang="en-US"/>
        </a:p>
      </dgm:t>
    </dgm:pt>
    <dgm:pt modelId="{C255579D-AE38-4665-8D19-A4147E925248}">
      <dgm:prSet phldrT="[Text]" custT="1"/>
      <dgm:spPr>
        <a:solidFill>
          <a:srgbClr val="FF0000"/>
        </a:solidFill>
      </dgm:spPr>
      <dgm:t>
        <a:bodyPr/>
        <a:lstStyle/>
        <a:p>
          <a:endParaRPr lang="en-US" sz="1400" b="1" dirty="0"/>
        </a:p>
      </dgm:t>
    </dgm:pt>
    <dgm:pt modelId="{49C49A9C-B370-4B6D-97DB-845D09378BEE}" type="parTrans" cxnId="{B4CCB759-2457-4A32-B61C-CCA8ABC4CDEE}">
      <dgm:prSet/>
      <dgm:spPr/>
      <dgm:t>
        <a:bodyPr/>
        <a:lstStyle/>
        <a:p>
          <a:endParaRPr lang="en-US"/>
        </a:p>
      </dgm:t>
    </dgm:pt>
    <dgm:pt modelId="{9FD99E12-46B9-454E-9057-8617DBE348EF}" type="sibTrans" cxnId="{B4CCB759-2457-4A32-B61C-CCA8ABC4CDEE}">
      <dgm:prSet/>
      <dgm:spPr/>
      <dgm:t>
        <a:bodyPr/>
        <a:lstStyle/>
        <a:p>
          <a:endParaRPr lang="en-US"/>
        </a:p>
      </dgm:t>
    </dgm:pt>
    <dgm:pt modelId="{42FFDB72-62A9-4295-8751-27DD90BB7B52}" type="pres">
      <dgm:prSet presAssocID="{E4562C0B-AAF9-4E75-9E24-E2BA24ED2630}" presName="Name0" presStyleCnt="0">
        <dgm:presLayoutVars>
          <dgm:chMax val="7"/>
          <dgm:resizeHandles val="exact"/>
        </dgm:presLayoutVars>
      </dgm:prSet>
      <dgm:spPr/>
      <dgm:t>
        <a:bodyPr/>
        <a:lstStyle/>
        <a:p>
          <a:endParaRPr lang="en-US"/>
        </a:p>
      </dgm:t>
    </dgm:pt>
    <dgm:pt modelId="{E18DFA17-5045-4118-9C90-340777831B1D}" type="pres">
      <dgm:prSet presAssocID="{E4562C0B-AAF9-4E75-9E24-E2BA24ED2630}" presName="comp1" presStyleCnt="0"/>
      <dgm:spPr/>
    </dgm:pt>
    <dgm:pt modelId="{32A19CA0-DF76-4443-8869-65D06E8FFCC8}" type="pres">
      <dgm:prSet presAssocID="{E4562C0B-AAF9-4E75-9E24-E2BA24ED2630}" presName="circle1" presStyleLbl="node1" presStyleIdx="0" presStyleCnt="4" custAng="0" custLinFactNeighborX="-1818" custLinFactNeighborY="377"/>
      <dgm:spPr/>
      <dgm:t>
        <a:bodyPr/>
        <a:lstStyle/>
        <a:p>
          <a:endParaRPr lang="en-US"/>
        </a:p>
      </dgm:t>
    </dgm:pt>
    <dgm:pt modelId="{C7FBEEB8-1FD0-45D5-A98F-FD3AA2487905}" type="pres">
      <dgm:prSet presAssocID="{E4562C0B-AAF9-4E75-9E24-E2BA24ED2630}" presName="c1text" presStyleLbl="node1" presStyleIdx="0" presStyleCnt="4">
        <dgm:presLayoutVars>
          <dgm:bulletEnabled val="1"/>
        </dgm:presLayoutVars>
      </dgm:prSet>
      <dgm:spPr/>
      <dgm:t>
        <a:bodyPr/>
        <a:lstStyle/>
        <a:p>
          <a:endParaRPr lang="en-US"/>
        </a:p>
      </dgm:t>
    </dgm:pt>
    <dgm:pt modelId="{5878DB02-8010-4FE9-B409-9387EA6C3692}" type="pres">
      <dgm:prSet presAssocID="{E4562C0B-AAF9-4E75-9E24-E2BA24ED2630}" presName="comp2" presStyleCnt="0"/>
      <dgm:spPr/>
    </dgm:pt>
    <dgm:pt modelId="{1ECC5713-FDA5-45D5-8703-D81AC72100E9}" type="pres">
      <dgm:prSet presAssocID="{E4562C0B-AAF9-4E75-9E24-E2BA24ED2630}" presName="circle2" presStyleLbl="node1" presStyleIdx="1" presStyleCnt="4" custLinFactNeighborX="-4348" custLinFactNeighborY="0"/>
      <dgm:spPr/>
      <dgm:t>
        <a:bodyPr/>
        <a:lstStyle/>
        <a:p>
          <a:endParaRPr lang="en-US"/>
        </a:p>
      </dgm:t>
    </dgm:pt>
    <dgm:pt modelId="{71683B86-A638-4D48-A988-E7972FA2060E}" type="pres">
      <dgm:prSet presAssocID="{E4562C0B-AAF9-4E75-9E24-E2BA24ED2630}" presName="c2text" presStyleLbl="node1" presStyleIdx="1" presStyleCnt="4">
        <dgm:presLayoutVars>
          <dgm:bulletEnabled val="1"/>
        </dgm:presLayoutVars>
      </dgm:prSet>
      <dgm:spPr/>
      <dgm:t>
        <a:bodyPr/>
        <a:lstStyle/>
        <a:p>
          <a:endParaRPr lang="en-US"/>
        </a:p>
      </dgm:t>
    </dgm:pt>
    <dgm:pt modelId="{C76C0402-791B-4BA7-92BD-1FB435460571}" type="pres">
      <dgm:prSet presAssocID="{E4562C0B-AAF9-4E75-9E24-E2BA24ED2630}" presName="comp3" presStyleCnt="0"/>
      <dgm:spPr/>
    </dgm:pt>
    <dgm:pt modelId="{AEEBB8CC-9AD1-4230-AA59-A01ABDCD97D4}" type="pres">
      <dgm:prSet presAssocID="{E4562C0B-AAF9-4E75-9E24-E2BA24ED2630}" presName="circle3" presStyleLbl="node1" presStyleIdx="2" presStyleCnt="4" custLinFactNeighborX="-5215"/>
      <dgm:spPr/>
      <dgm:t>
        <a:bodyPr/>
        <a:lstStyle/>
        <a:p>
          <a:endParaRPr lang="en-US"/>
        </a:p>
      </dgm:t>
    </dgm:pt>
    <dgm:pt modelId="{5B0D9D00-B90E-463F-AE4D-E82190A0BA80}" type="pres">
      <dgm:prSet presAssocID="{E4562C0B-AAF9-4E75-9E24-E2BA24ED2630}" presName="c3text" presStyleLbl="node1" presStyleIdx="2" presStyleCnt="4">
        <dgm:presLayoutVars>
          <dgm:bulletEnabled val="1"/>
        </dgm:presLayoutVars>
      </dgm:prSet>
      <dgm:spPr/>
      <dgm:t>
        <a:bodyPr/>
        <a:lstStyle/>
        <a:p>
          <a:endParaRPr lang="en-US"/>
        </a:p>
      </dgm:t>
    </dgm:pt>
    <dgm:pt modelId="{71C56B40-68AB-4FF1-A421-E320ABDFC70D}" type="pres">
      <dgm:prSet presAssocID="{E4562C0B-AAF9-4E75-9E24-E2BA24ED2630}" presName="comp4" presStyleCnt="0"/>
      <dgm:spPr/>
    </dgm:pt>
    <dgm:pt modelId="{B0D44BE6-BC37-4174-85EF-CAFE2FC894D6}" type="pres">
      <dgm:prSet presAssocID="{E4562C0B-AAF9-4E75-9E24-E2BA24ED2630}" presName="circle4" presStyleLbl="node1" presStyleIdx="3" presStyleCnt="4" custScaleX="80837" custScaleY="80837" custLinFactNeighborX="-8174" custLinFactNeighborY="9582"/>
      <dgm:spPr/>
      <dgm:t>
        <a:bodyPr/>
        <a:lstStyle/>
        <a:p>
          <a:endParaRPr lang="en-US"/>
        </a:p>
      </dgm:t>
    </dgm:pt>
    <dgm:pt modelId="{0F2ED496-E264-4C5F-8C37-56E0451814BA}" type="pres">
      <dgm:prSet presAssocID="{E4562C0B-AAF9-4E75-9E24-E2BA24ED2630}" presName="c4text" presStyleLbl="node1" presStyleIdx="3" presStyleCnt="4">
        <dgm:presLayoutVars>
          <dgm:bulletEnabled val="1"/>
        </dgm:presLayoutVars>
      </dgm:prSet>
      <dgm:spPr/>
      <dgm:t>
        <a:bodyPr/>
        <a:lstStyle/>
        <a:p>
          <a:endParaRPr lang="en-US"/>
        </a:p>
      </dgm:t>
    </dgm:pt>
  </dgm:ptLst>
  <dgm:cxnLst>
    <dgm:cxn modelId="{13E66D09-7ED3-4E51-856A-150EC4ACC8CC}" type="presOf" srcId="{21A2DC3A-1297-4261-97CC-1A9D2EDAA44D}" destId="{AEEBB8CC-9AD1-4230-AA59-A01ABDCD97D4}" srcOrd="0" destOrd="0" presId="urn:microsoft.com/office/officeart/2005/8/layout/venn2"/>
    <dgm:cxn modelId="{B4CCB759-2457-4A32-B61C-CCA8ABC4CDEE}" srcId="{E4562C0B-AAF9-4E75-9E24-E2BA24ED2630}" destId="{C255579D-AE38-4665-8D19-A4147E925248}" srcOrd="3" destOrd="0" parTransId="{49C49A9C-B370-4B6D-97DB-845D09378BEE}" sibTransId="{9FD99E12-46B9-454E-9057-8617DBE348EF}"/>
    <dgm:cxn modelId="{7F0AB60A-CFF0-4B61-A67B-99AC754F71CE}" type="presOf" srcId="{C255579D-AE38-4665-8D19-A4147E925248}" destId="{0F2ED496-E264-4C5F-8C37-56E0451814BA}" srcOrd="1" destOrd="0" presId="urn:microsoft.com/office/officeart/2005/8/layout/venn2"/>
    <dgm:cxn modelId="{CEF18AEA-B3AD-4C4D-9D6D-CF4A5BA4701D}" type="presOf" srcId="{5EF78D84-A6E4-4305-B2EC-A8698161101B}" destId="{1ECC5713-FDA5-45D5-8703-D81AC72100E9}" srcOrd="0" destOrd="0" presId="urn:microsoft.com/office/officeart/2005/8/layout/venn2"/>
    <dgm:cxn modelId="{024ABD3D-E9D4-4FF2-8A1D-8F1930F33F42}" srcId="{E4562C0B-AAF9-4E75-9E24-E2BA24ED2630}" destId="{5EF78D84-A6E4-4305-B2EC-A8698161101B}" srcOrd="1" destOrd="0" parTransId="{B81ED2BE-0355-43ED-8A85-580CADAFD185}" sibTransId="{6151BC31-1CBC-40C8-A845-4158FA2E62B2}"/>
    <dgm:cxn modelId="{1FDE39FE-5DFE-4776-BF6B-AB651C74388B}" type="presOf" srcId="{C255579D-AE38-4665-8D19-A4147E925248}" destId="{B0D44BE6-BC37-4174-85EF-CAFE2FC894D6}" srcOrd="0" destOrd="0" presId="urn:microsoft.com/office/officeart/2005/8/layout/venn2"/>
    <dgm:cxn modelId="{B0D8725B-7751-4641-8AE9-7A67398EB5F4}" type="presOf" srcId="{E4562C0B-AAF9-4E75-9E24-E2BA24ED2630}" destId="{42FFDB72-62A9-4295-8751-27DD90BB7B52}" srcOrd="0" destOrd="0" presId="urn:microsoft.com/office/officeart/2005/8/layout/venn2"/>
    <dgm:cxn modelId="{59C72D3C-86C9-4A9B-998C-7689669F35B9}" type="presOf" srcId="{21A2DC3A-1297-4261-97CC-1A9D2EDAA44D}" destId="{5B0D9D00-B90E-463F-AE4D-E82190A0BA80}" srcOrd="1" destOrd="0" presId="urn:microsoft.com/office/officeart/2005/8/layout/venn2"/>
    <dgm:cxn modelId="{E08B52D1-7C14-4254-849D-314819B533D7}" srcId="{E4562C0B-AAF9-4E75-9E24-E2BA24ED2630}" destId="{BA314BE4-E80B-483D-B091-45FDD16507C3}" srcOrd="0" destOrd="0" parTransId="{F4BF8240-9B27-4843-BD82-C86AFB99A10D}" sibTransId="{98DA8787-6B14-40E7-B451-F51B5EE5C9C3}"/>
    <dgm:cxn modelId="{06543DED-19AD-4683-B7C0-92E5649FE922}" type="presOf" srcId="{BA314BE4-E80B-483D-B091-45FDD16507C3}" destId="{32A19CA0-DF76-4443-8869-65D06E8FFCC8}" srcOrd="0" destOrd="0" presId="urn:microsoft.com/office/officeart/2005/8/layout/venn2"/>
    <dgm:cxn modelId="{C843864A-827A-4C0A-B61E-2EB5C16BD01F}" srcId="{E4562C0B-AAF9-4E75-9E24-E2BA24ED2630}" destId="{21A2DC3A-1297-4261-97CC-1A9D2EDAA44D}" srcOrd="2" destOrd="0" parTransId="{DA0CA07C-95FD-4F84-96A4-F092846DB83A}" sibTransId="{A2AF42F0-9765-4F65-849E-E2D652D56C39}"/>
    <dgm:cxn modelId="{5D437082-244F-4617-884E-36E61A73EB70}" type="presOf" srcId="{BA314BE4-E80B-483D-B091-45FDD16507C3}" destId="{C7FBEEB8-1FD0-45D5-A98F-FD3AA2487905}" srcOrd="1" destOrd="0" presId="urn:microsoft.com/office/officeart/2005/8/layout/venn2"/>
    <dgm:cxn modelId="{8BAE459E-C707-491F-B72D-4A403E3D440C}" type="presOf" srcId="{5EF78D84-A6E4-4305-B2EC-A8698161101B}" destId="{71683B86-A638-4D48-A988-E7972FA2060E}" srcOrd="1" destOrd="0" presId="urn:microsoft.com/office/officeart/2005/8/layout/venn2"/>
    <dgm:cxn modelId="{CF89B305-C6F9-489D-A120-23BD923A5AA3}" type="presParOf" srcId="{42FFDB72-62A9-4295-8751-27DD90BB7B52}" destId="{E18DFA17-5045-4118-9C90-340777831B1D}" srcOrd="0" destOrd="0" presId="urn:microsoft.com/office/officeart/2005/8/layout/venn2"/>
    <dgm:cxn modelId="{A6211045-EFED-4BE8-8410-24D8F6DD4F6D}" type="presParOf" srcId="{E18DFA17-5045-4118-9C90-340777831B1D}" destId="{32A19CA0-DF76-4443-8869-65D06E8FFCC8}" srcOrd="0" destOrd="0" presId="urn:microsoft.com/office/officeart/2005/8/layout/venn2"/>
    <dgm:cxn modelId="{8EA856AA-5578-4F5F-ACA1-4A0F82BD9E7B}" type="presParOf" srcId="{E18DFA17-5045-4118-9C90-340777831B1D}" destId="{C7FBEEB8-1FD0-45D5-A98F-FD3AA2487905}" srcOrd="1" destOrd="0" presId="urn:microsoft.com/office/officeart/2005/8/layout/venn2"/>
    <dgm:cxn modelId="{6179F5BC-4742-4753-AF9E-9C8FC335851C}" type="presParOf" srcId="{42FFDB72-62A9-4295-8751-27DD90BB7B52}" destId="{5878DB02-8010-4FE9-B409-9387EA6C3692}" srcOrd="1" destOrd="0" presId="urn:microsoft.com/office/officeart/2005/8/layout/venn2"/>
    <dgm:cxn modelId="{B2903748-CAA6-4706-A1D9-86368A25DAC1}" type="presParOf" srcId="{5878DB02-8010-4FE9-B409-9387EA6C3692}" destId="{1ECC5713-FDA5-45D5-8703-D81AC72100E9}" srcOrd="0" destOrd="0" presId="urn:microsoft.com/office/officeart/2005/8/layout/venn2"/>
    <dgm:cxn modelId="{E9DBF8E5-E95D-453F-974F-331FBB471A3E}" type="presParOf" srcId="{5878DB02-8010-4FE9-B409-9387EA6C3692}" destId="{71683B86-A638-4D48-A988-E7972FA2060E}" srcOrd="1" destOrd="0" presId="urn:microsoft.com/office/officeart/2005/8/layout/venn2"/>
    <dgm:cxn modelId="{A05AB74D-07C7-46E0-BC15-95959FBF1BAD}" type="presParOf" srcId="{42FFDB72-62A9-4295-8751-27DD90BB7B52}" destId="{C76C0402-791B-4BA7-92BD-1FB435460571}" srcOrd="2" destOrd="0" presId="urn:microsoft.com/office/officeart/2005/8/layout/venn2"/>
    <dgm:cxn modelId="{203A42A8-F0F6-4454-8458-78525D2BADA9}" type="presParOf" srcId="{C76C0402-791B-4BA7-92BD-1FB435460571}" destId="{AEEBB8CC-9AD1-4230-AA59-A01ABDCD97D4}" srcOrd="0" destOrd="0" presId="urn:microsoft.com/office/officeart/2005/8/layout/venn2"/>
    <dgm:cxn modelId="{ED168512-62F0-4941-B436-46495613B6FD}" type="presParOf" srcId="{C76C0402-791B-4BA7-92BD-1FB435460571}" destId="{5B0D9D00-B90E-463F-AE4D-E82190A0BA80}" srcOrd="1" destOrd="0" presId="urn:microsoft.com/office/officeart/2005/8/layout/venn2"/>
    <dgm:cxn modelId="{739B182E-440C-4637-A9FE-4A8322ADD5C7}" type="presParOf" srcId="{42FFDB72-62A9-4295-8751-27DD90BB7B52}" destId="{71C56B40-68AB-4FF1-A421-E320ABDFC70D}" srcOrd="3" destOrd="0" presId="urn:microsoft.com/office/officeart/2005/8/layout/venn2"/>
    <dgm:cxn modelId="{6D5F82BC-1032-4A13-A7D0-564D7CDC00D1}" type="presParOf" srcId="{71C56B40-68AB-4FF1-A421-E320ABDFC70D}" destId="{B0D44BE6-BC37-4174-85EF-CAFE2FC894D6}" srcOrd="0" destOrd="0" presId="urn:microsoft.com/office/officeart/2005/8/layout/venn2"/>
    <dgm:cxn modelId="{D30C9D89-23FC-4235-8A9D-3AA6D43D4BD4}" type="presParOf" srcId="{71C56B40-68AB-4FF1-A421-E320ABDFC70D}" destId="{0F2ED496-E264-4C5F-8C37-56E0451814BA}"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2CC8D3-6532-44FF-AE6C-B77195CDC772}" type="doc">
      <dgm:prSet loTypeId="urn:microsoft.com/office/officeart/2005/8/layout/gear1" loCatId="relationship" qsTypeId="urn:microsoft.com/office/officeart/2005/8/quickstyle/3d2" qsCatId="3D" csTypeId="urn:microsoft.com/office/officeart/2005/8/colors/colorful2" csCatId="colorful" phldr="1"/>
      <dgm:spPr/>
    </dgm:pt>
    <dgm:pt modelId="{1BB49F16-F2A6-44F3-95F7-042718962593}">
      <dgm:prSet phldrT="[Text]" custT="1"/>
      <dgm:spPr>
        <a:solidFill>
          <a:schemeClr val="accent2"/>
        </a:solidFill>
      </dgm:spPr>
      <dgm:t>
        <a:bodyPr/>
        <a:lstStyle/>
        <a:p>
          <a:r>
            <a:rPr lang="en-US" sz="1600" b="1" dirty="0" smtClean="0"/>
            <a:t>Professional &amp; Academic Groups, Conferences and Organizations</a:t>
          </a:r>
          <a:endParaRPr lang="en-US" sz="1600" b="1" dirty="0"/>
        </a:p>
      </dgm:t>
    </dgm:pt>
    <dgm:pt modelId="{1D39BBC4-DDE8-44AE-9960-36B24049DA72}" type="parTrans" cxnId="{7E0344B3-E3FD-454D-9145-7A823E9A83C2}">
      <dgm:prSet/>
      <dgm:spPr/>
      <dgm:t>
        <a:bodyPr/>
        <a:lstStyle/>
        <a:p>
          <a:endParaRPr lang="en-US"/>
        </a:p>
      </dgm:t>
    </dgm:pt>
    <dgm:pt modelId="{88D74426-29D7-433A-A0A6-B8D098F38A0B}" type="sibTrans" cxnId="{7E0344B3-E3FD-454D-9145-7A823E9A83C2}">
      <dgm:prSet/>
      <dgm:spPr/>
      <dgm:t>
        <a:bodyPr/>
        <a:lstStyle/>
        <a:p>
          <a:endParaRPr lang="en-US"/>
        </a:p>
      </dgm:t>
    </dgm:pt>
    <dgm:pt modelId="{672AB2D6-D2B3-4C30-8F31-A867E82B21B3}">
      <dgm:prSet phldrT="[Text]"/>
      <dgm:spPr>
        <a:solidFill>
          <a:srgbClr val="FFC000"/>
        </a:solidFill>
      </dgm:spPr>
      <dgm:t>
        <a:bodyPr/>
        <a:lstStyle/>
        <a:p>
          <a:r>
            <a:rPr lang="en-US" b="1" dirty="0" smtClean="0"/>
            <a:t>TVI &amp; SPED Teachers</a:t>
          </a:r>
          <a:endParaRPr lang="en-US" b="1" dirty="0"/>
        </a:p>
      </dgm:t>
    </dgm:pt>
    <dgm:pt modelId="{B89CBFA8-C1D6-49C5-AD20-C50B4AFA7C57}" type="parTrans" cxnId="{2A78492D-EEB4-4A53-927A-1125208B531B}">
      <dgm:prSet/>
      <dgm:spPr/>
      <dgm:t>
        <a:bodyPr/>
        <a:lstStyle/>
        <a:p>
          <a:endParaRPr lang="en-US"/>
        </a:p>
      </dgm:t>
    </dgm:pt>
    <dgm:pt modelId="{12D935AF-DB81-4F29-AE2F-AA84D23D2028}" type="sibTrans" cxnId="{2A78492D-EEB4-4A53-927A-1125208B531B}">
      <dgm:prSet/>
      <dgm:spPr/>
      <dgm:t>
        <a:bodyPr/>
        <a:lstStyle/>
        <a:p>
          <a:endParaRPr lang="en-US"/>
        </a:p>
      </dgm:t>
    </dgm:pt>
    <dgm:pt modelId="{D174BC69-A9D6-4032-9A06-4F9B2E9A50F6}">
      <dgm:prSet phldrT="[Text]" custT="1"/>
      <dgm:spPr>
        <a:solidFill>
          <a:srgbClr val="00B050"/>
        </a:solidFill>
      </dgm:spPr>
      <dgm:t>
        <a:bodyPr/>
        <a:lstStyle/>
        <a:p>
          <a:r>
            <a:rPr lang="en-US" sz="1600" b="1" dirty="0" smtClean="0"/>
            <a:t> Low vision, Occupational, &amp; Behavior  Therapists</a:t>
          </a:r>
          <a:endParaRPr lang="en-US" sz="1600" b="1" dirty="0"/>
        </a:p>
      </dgm:t>
    </dgm:pt>
    <dgm:pt modelId="{BD8512D2-75FE-44D7-BCC3-F21C38A14DB9}" type="parTrans" cxnId="{38BF7261-F58F-4650-93F9-ABED71593249}">
      <dgm:prSet/>
      <dgm:spPr/>
      <dgm:t>
        <a:bodyPr/>
        <a:lstStyle/>
        <a:p>
          <a:endParaRPr lang="en-US"/>
        </a:p>
      </dgm:t>
    </dgm:pt>
    <dgm:pt modelId="{3F8FE84F-2184-4896-8A35-BC69F33B7ADC}" type="sibTrans" cxnId="{38BF7261-F58F-4650-93F9-ABED71593249}">
      <dgm:prSet/>
      <dgm:spPr/>
      <dgm:t>
        <a:bodyPr/>
        <a:lstStyle/>
        <a:p>
          <a:endParaRPr lang="en-US"/>
        </a:p>
      </dgm:t>
    </dgm:pt>
    <dgm:pt modelId="{E058B5E8-26EB-4CD5-895E-EC983C92B298}" type="pres">
      <dgm:prSet presAssocID="{932CC8D3-6532-44FF-AE6C-B77195CDC772}" presName="composite" presStyleCnt="0">
        <dgm:presLayoutVars>
          <dgm:chMax val="3"/>
          <dgm:animLvl val="lvl"/>
          <dgm:resizeHandles val="exact"/>
        </dgm:presLayoutVars>
      </dgm:prSet>
      <dgm:spPr/>
    </dgm:pt>
    <dgm:pt modelId="{5FCD2C57-2AE8-45D7-85DD-943F63B92018}" type="pres">
      <dgm:prSet presAssocID="{1BB49F16-F2A6-44F3-95F7-042718962593}" presName="gear1" presStyleLbl="node1" presStyleIdx="0" presStyleCnt="3">
        <dgm:presLayoutVars>
          <dgm:chMax val="1"/>
          <dgm:bulletEnabled val="1"/>
        </dgm:presLayoutVars>
      </dgm:prSet>
      <dgm:spPr/>
      <dgm:t>
        <a:bodyPr/>
        <a:lstStyle/>
        <a:p>
          <a:endParaRPr lang="en-US"/>
        </a:p>
      </dgm:t>
    </dgm:pt>
    <dgm:pt modelId="{BBEED6DC-5257-4D9B-856B-B22D059CFB6C}" type="pres">
      <dgm:prSet presAssocID="{1BB49F16-F2A6-44F3-95F7-042718962593}" presName="gear1srcNode" presStyleLbl="node1" presStyleIdx="0" presStyleCnt="3"/>
      <dgm:spPr/>
      <dgm:t>
        <a:bodyPr/>
        <a:lstStyle/>
        <a:p>
          <a:endParaRPr lang="en-US"/>
        </a:p>
      </dgm:t>
    </dgm:pt>
    <dgm:pt modelId="{E21BABD5-5D6F-4710-A33F-8B52604215FD}" type="pres">
      <dgm:prSet presAssocID="{1BB49F16-F2A6-44F3-95F7-042718962593}" presName="gear1dstNode" presStyleLbl="node1" presStyleIdx="0" presStyleCnt="3"/>
      <dgm:spPr/>
      <dgm:t>
        <a:bodyPr/>
        <a:lstStyle/>
        <a:p>
          <a:endParaRPr lang="en-US"/>
        </a:p>
      </dgm:t>
    </dgm:pt>
    <dgm:pt modelId="{F8D7BC35-D991-42AD-87E5-E2A2C2517217}" type="pres">
      <dgm:prSet presAssocID="{672AB2D6-D2B3-4C30-8F31-A867E82B21B3}" presName="gear2" presStyleLbl="node1" presStyleIdx="1" presStyleCnt="3" custScaleX="106304" custScaleY="111515">
        <dgm:presLayoutVars>
          <dgm:chMax val="1"/>
          <dgm:bulletEnabled val="1"/>
        </dgm:presLayoutVars>
      </dgm:prSet>
      <dgm:spPr/>
      <dgm:t>
        <a:bodyPr/>
        <a:lstStyle/>
        <a:p>
          <a:endParaRPr lang="en-US"/>
        </a:p>
      </dgm:t>
    </dgm:pt>
    <dgm:pt modelId="{C04CFA3A-AE3C-442D-8EE0-C1C03233120F}" type="pres">
      <dgm:prSet presAssocID="{672AB2D6-D2B3-4C30-8F31-A867E82B21B3}" presName="gear2srcNode" presStyleLbl="node1" presStyleIdx="1" presStyleCnt="3"/>
      <dgm:spPr/>
      <dgm:t>
        <a:bodyPr/>
        <a:lstStyle/>
        <a:p>
          <a:endParaRPr lang="en-US"/>
        </a:p>
      </dgm:t>
    </dgm:pt>
    <dgm:pt modelId="{6ABDD6AE-2D4A-436D-858B-EAE9F70E0607}" type="pres">
      <dgm:prSet presAssocID="{672AB2D6-D2B3-4C30-8F31-A867E82B21B3}" presName="gear2dstNode" presStyleLbl="node1" presStyleIdx="1" presStyleCnt="3"/>
      <dgm:spPr/>
      <dgm:t>
        <a:bodyPr/>
        <a:lstStyle/>
        <a:p>
          <a:endParaRPr lang="en-US"/>
        </a:p>
      </dgm:t>
    </dgm:pt>
    <dgm:pt modelId="{C7115B48-1F50-43BA-8807-7BE066C7C461}" type="pres">
      <dgm:prSet presAssocID="{D174BC69-A9D6-4032-9A06-4F9B2E9A50F6}" presName="gear3" presStyleLbl="node1" presStyleIdx="2" presStyleCnt="3" custScaleX="113293" custScaleY="118490"/>
      <dgm:spPr/>
      <dgm:t>
        <a:bodyPr/>
        <a:lstStyle/>
        <a:p>
          <a:endParaRPr lang="en-US"/>
        </a:p>
      </dgm:t>
    </dgm:pt>
    <dgm:pt modelId="{E61D2D57-05BE-4949-8AD2-F9E78963DF21}" type="pres">
      <dgm:prSet presAssocID="{D174BC69-A9D6-4032-9A06-4F9B2E9A50F6}" presName="gear3tx" presStyleLbl="node1" presStyleIdx="2" presStyleCnt="3">
        <dgm:presLayoutVars>
          <dgm:chMax val="1"/>
          <dgm:bulletEnabled val="1"/>
        </dgm:presLayoutVars>
      </dgm:prSet>
      <dgm:spPr/>
      <dgm:t>
        <a:bodyPr/>
        <a:lstStyle/>
        <a:p>
          <a:endParaRPr lang="en-US"/>
        </a:p>
      </dgm:t>
    </dgm:pt>
    <dgm:pt modelId="{8586A3AB-8D67-41C6-8A9A-C70807B83256}" type="pres">
      <dgm:prSet presAssocID="{D174BC69-A9D6-4032-9A06-4F9B2E9A50F6}" presName="gear3srcNode" presStyleLbl="node1" presStyleIdx="2" presStyleCnt="3"/>
      <dgm:spPr/>
      <dgm:t>
        <a:bodyPr/>
        <a:lstStyle/>
        <a:p>
          <a:endParaRPr lang="en-US"/>
        </a:p>
      </dgm:t>
    </dgm:pt>
    <dgm:pt modelId="{9902E5BB-DAF1-46F8-904A-D62123483469}" type="pres">
      <dgm:prSet presAssocID="{D174BC69-A9D6-4032-9A06-4F9B2E9A50F6}" presName="gear3dstNode" presStyleLbl="node1" presStyleIdx="2" presStyleCnt="3"/>
      <dgm:spPr/>
      <dgm:t>
        <a:bodyPr/>
        <a:lstStyle/>
        <a:p>
          <a:endParaRPr lang="en-US"/>
        </a:p>
      </dgm:t>
    </dgm:pt>
    <dgm:pt modelId="{20114D0D-B9F3-4DDE-A014-7EEF20E9BD9A}" type="pres">
      <dgm:prSet presAssocID="{88D74426-29D7-433A-A0A6-B8D098F38A0B}" presName="connector1" presStyleLbl="sibTrans2D1" presStyleIdx="0" presStyleCnt="3"/>
      <dgm:spPr/>
      <dgm:t>
        <a:bodyPr/>
        <a:lstStyle/>
        <a:p>
          <a:endParaRPr lang="en-US"/>
        </a:p>
      </dgm:t>
    </dgm:pt>
    <dgm:pt modelId="{47258C45-6E3E-4D3D-B9DD-9B6C25046F40}" type="pres">
      <dgm:prSet presAssocID="{12D935AF-DB81-4F29-AE2F-AA84D23D2028}" presName="connector2" presStyleLbl="sibTrans2D1" presStyleIdx="1" presStyleCnt="3"/>
      <dgm:spPr/>
      <dgm:t>
        <a:bodyPr/>
        <a:lstStyle/>
        <a:p>
          <a:endParaRPr lang="en-US"/>
        </a:p>
      </dgm:t>
    </dgm:pt>
    <dgm:pt modelId="{9A3A59C2-6D15-459F-A28C-0FD369B1FDD4}" type="pres">
      <dgm:prSet presAssocID="{3F8FE84F-2184-4896-8A35-BC69F33B7ADC}" presName="connector3" presStyleLbl="sibTrans2D1" presStyleIdx="2" presStyleCnt="3"/>
      <dgm:spPr/>
      <dgm:t>
        <a:bodyPr/>
        <a:lstStyle/>
        <a:p>
          <a:endParaRPr lang="en-US"/>
        </a:p>
      </dgm:t>
    </dgm:pt>
  </dgm:ptLst>
  <dgm:cxnLst>
    <dgm:cxn modelId="{2A78492D-EEB4-4A53-927A-1125208B531B}" srcId="{932CC8D3-6532-44FF-AE6C-B77195CDC772}" destId="{672AB2D6-D2B3-4C30-8F31-A867E82B21B3}" srcOrd="1" destOrd="0" parTransId="{B89CBFA8-C1D6-49C5-AD20-C50B4AFA7C57}" sibTransId="{12D935AF-DB81-4F29-AE2F-AA84D23D2028}"/>
    <dgm:cxn modelId="{869167E8-4980-45C0-A2FC-86BA90D6EF10}" type="presOf" srcId="{1BB49F16-F2A6-44F3-95F7-042718962593}" destId="{5FCD2C57-2AE8-45D7-85DD-943F63B92018}" srcOrd="0" destOrd="0" presId="urn:microsoft.com/office/officeart/2005/8/layout/gear1"/>
    <dgm:cxn modelId="{6F4B338B-1CA0-4DCE-859D-85F555A2E688}" type="presOf" srcId="{D174BC69-A9D6-4032-9A06-4F9B2E9A50F6}" destId="{9902E5BB-DAF1-46F8-904A-D62123483469}" srcOrd="3" destOrd="0" presId="urn:microsoft.com/office/officeart/2005/8/layout/gear1"/>
    <dgm:cxn modelId="{F6E41448-216D-4847-8023-88C49C919CF3}" type="presOf" srcId="{672AB2D6-D2B3-4C30-8F31-A867E82B21B3}" destId="{F8D7BC35-D991-42AD-87E5-E2A2C2517217}" srcOrd="0" destOrd="0" presId="urn:microsoft.com/office/officeart/2005/8/layout/gear1"/>
    <dgm:cxn modelId="{8F57E260-7B84-4EBB-8504-5047E19D286B}" type="presOf" srcId="{1BB49F16-F2A6-44F3-95F7-042718962593}" destId="{BBEED6DC-5257-4D9B-856B-B22D059CFB6C}" srcOrd="1" destOrd="0" presId="urn:microsoft.com/office/officeart/2005/8/layout/gear1"/>
    <dgm:cxn modelId="{38BF7261-F58F-4650-93F9-ABED71593249}" srcId="{932CC8D3-6532-44FF-AE6C-B77195CDC772}" destId="{D174BC69-A9D6-4032-9A06-4F9B2E9A50F6}" srcOrd="2" destOrd="0" parTransId="{BD8512D2-75FE-44D7-BCC3-F21C38A14DB9}" sibTransId="{3F8FE84F-2184-4896-8A35-BC69F33B7ADC}"/>
    <dgm:cxn modelId="{A240EE6F-90A8-49FD-BD91-3A3AFB5D44B1}" type="presOf" srcId="{932CC8D3-6532-44FF-AE6C-B77195CDC772}" destId="{E058B5E8-26EB-4CD5-895E-EC983C92B298}" srcOrd="0" destOrd="0" presId="urn:microsoft.com/office/officeart/2005/8/layout/gear1"/>
    <dgm:cxn modelId="{BD8C100A-1E34-4ED9-B223-FAFE03562BBA}" type="presOf" srcId="{672AB2D6-D2B3-4C30-8F31-A867E82B21B3}" destId="{C04CFA3A-AE3C-442D-8EE0-C1C03233120F}" srcOrd="1" destOrd="0" presId="urn:microsoft.com/office/officeart/2005/8/layout/gear1"/>
    <dgm:cxn modelId="{C9519762-F17B-419A-9A02-5328DE79EBF0}" type="presOf" srcId="{12D935AF-DB81-4F29-AE2F-AA84D23D2028}" destId="{47258C45-6E3E-4D3D-B9DD-9B6C25046F40}" srcOrd="0" destOrd="0" presId="urn:microsoft.com/office/officeart/2005/8/layout/gear1"/>
    <dgm:cxn modelId="{A11578DC-63FD-401F-A7DC-781EB5A77794}" type="presOf" srcId="{D174BC69-A9D6-4032-9A06-4F9B2E9A50F6}" destId="{8586A3AB-8D67-41C6-8A9A-C70807B83256}" srcOrd="2" destOrd="0" presId="urn:microsoft.com/office/officeart/2005/8/layout/gear1"/>
    <dgm:cxn modelId="{77ACCE3C-D273-4A02-892D-50FDFD90707D}" type="presOf" srcId="{D174BC69-A9D6-4032-9A06-4F9B2E9A50F6}" destId="{E61D2D57-05BE-4949-8AD2-F9E78963DF21}" srcOrd="1" destOrd="0" presId="urn:microsoft.com/office/officeart/2005/8/layout/gear1"/>
    <dgm:cxn modelId="{30EE2913-8D5F-4115-A05B-BC0F0B7E0092}" type="presOf" srcId="{88D74426-29D7-433A-A0A6-B8D098F38A0B}" destId="{20114D0D-B9F3-4DDE-A014-7EEF20E9BD9A}" srcOrd="0" destOrd="0" presId="urn:microsoft.com/office/officeart/2005/8/layout/gear1"/>
    <dgm:cxn modelId="{736663E5-7B6F-4DB1-AE53-9BA3982ACD8E}" type="presOf" srcId="{3F8FE84F-2184-4896-8A35-BC69F33B7ADC}" destId="{9A3A59C2-6D15-459F-A28C-0FD369B1FDD4}" srcOrd="0" destOrd="0" presId="urn:microsoft.com/office/officeart/2005/8/layout/gear1"/>
    <dgm:cxn modelId="{26BCA17C-27E4-448D-8160-8E53B1F6C8C3}" type="presOf" srcId="{672AB2D6-D2B3-4C30-8F31-A867E82B21B3}" destId="{6ABDD6AE-2D4A-436D-858B-EAE9F70E0607}" srcOrd="2" destOrd="0" presId="urn:microsoft.com/office/officeart/2005/8/layout/gear1"/>
    <dgm:cxn modelId="{1F089BDA-68F0-4A52-A76F-A96B38F5BAE6}" type="presOf" srcId="{D174BC69-A9D6-4032-9A06-4F9B2E9A50F6}" destId="{C7115B48-1F50-43BA-8807-7BE066C7C461}" srcOrd="0" destOrd="0" presId="urn:microsoft.com/office/officeart/2005/8/layout/gear1"/>
    <dgm:cxn modelId="{7E0344B3-E3FD-454D-9145-7A823E9A83C2}" srcId="{932CC8D3-6532-44FF-AE6C-B77195CDC772}" destId="{1BB49F16-F2A6-44F3-95F7-042718962593}" srcOrd="0" destOrd="0" parTransId="{1D39BBC4-DDE8-44AE-9960-36B24049DA72}" sibTransId="{88D74426-29D7-433A-A0A6-B8D098F38A0B}"/>
    <dgm:cxn modelId="{14F5B3B6-68B8-401E-9B2D-3C260816BBC7}" type="presOf" srcId="{1BB49F16-F2A6-44F3-95F7-042718962593}" destId="{E21BABD5-5D6F-4710-A33F-8B52604215FD}" srcOrd="2" destOrd="0" presId="urn:microsoft.com/office/officeart/2005/8/layout/gear1"/>
    <dgm:cxn modelId="{96F3B719-F9AA-4FAE-9F7F-BA1BCB4BBC43}" type="presParOf" srcId="{E058B5E8-26EB-4CD5-895E-EC983C92B298}" destId="{5FCD2C57-2AE8-45D7-85DD-943F63B92018}" srcOrd="0" destOrd="0" presId="urn:microsoft.com/office/officeart/2005/8/layout/gear1"/>
    <dgm:cxn modelId="{1C04EB04-7CCB-4533-90A8-2D94C81826F8}" type="presParOf" srcId="{E058B5E8-26EB-4CD5-895E-EC983C92B298}" destId="{BBEED6DC-5257-4D9B-856B-B22D059CFB6C}" srcOrd="1" destOrd="0" presId="urn:microsoft.com/office/officeart/2005/8/layout/gear1"/>
    <dgm:cxn modelId="{A5078B28-3AC6-422A-AB5A-4A1FA5DCC1F7}" type="presParOf" srcId="{E058B5E8-26EB-4CD5-895E-EC983C92B298}" destId="{E21BABD5-5D6F-4710-A33F-8B52604215FD}" srcOrd="2" destOrd="0" presId="urn:microsoft.com/office/officeart/2005/8/layout/gear1"/>
    <dgm:cxn modelId="{924DF120-B53F-483E-B49C-21882F01EC86}" type="presParOf" srcId="{E058B5E8-26EB-4CD5-895E-EC983C92B298}" destId="{F8D7BC35-D991-42AD-87E5-E2A2C2517217}" srcOrd="3" destOrd="0" presId="urn:microsoft.com/office/officeart/2005/8/layout/gear1"/>
    <dgm:cxn modelId="{06AC28B7-9EC3-435E-845A-5AAF83C6F26C}" type="presParOf" srcId="{E058B5E8-26EB-4CD5-895E-EC983C92B298}" destId="{C04CFA3A-AE3C-442D-8EE0-C1C03233120F}" srcOrd="4" destOrd="0" presId="urn:microsoft.com/office/officeart/2005/8/layout/gear1"/>
    <dgm:cxn modelId="{FA162700-9BBB-40CA-AD4D-D0202E81534F}" type="presParOf" srcId="{E058B5E8-26EB-4CD5-895E-EC983C92B298}" destId="{6ABDD6AE-2D4A-436D-858B-EAE9F70E0607}" srcOrd="5" destOrd="0" presId="urn:microsoft.com/office/officeart/2005/8/layout/gear1"/>
    <dgm:cxn modelId="{AE03C95F-8E10-452E-91C1-70D10AA1F073}" type="presParOf" srcId="{E058B5E8-26EB-4CD5-895E-EC983C92B298}" destId="{C7115B48-1F50-43BA-8807-7BE066C7C461}" srcOrd="6" destOrd="0" presId="urn:microsoft.com/office/officeart/2005/8/layout/gear1"/>
    <dgm:cxn modelId="{04F018EB-E1DF-4AF9-8EBF-7766F7F409A9}" type="presParOf" srcId="{E058B5E8-26EB-4CD5-895E-EC983C92B298}" destId="{E61D2D57-05BE-4949-8AD2-F9E78963DF21}" srcOrd="7" destOrd="0" presId="urn:microsoft.com/office/officeart/2005/8/layout/gear1"/>
    <dgm:cxn modelId="{4A64CE83-F2E7-4E00-81F1-A25653EEAC8F}" type="presParOf" srcId="{E058B5E8-26EB-4CD5-895E-EC983C92B298}" destId="{8586A3AB-8D67-41C6-8A9A-C70807B83256}" srcOrd="8" destOrd="0" presId="urn:microsoft.com/office/officeart/2005/8/layout/gear1"/>
    <dgm:cxn modelId="{A839DF3C-9BDC-41B4-9451-E86839511EC1}" type="presParOf" srcId="{E058B5E8-26EB-4CD5-895E-EC983C92B298}" destId="{9902E5BB-DAF1-46F8-904A-D62123483469}" srcOrd="9" destOrd="0" presId="urn:microsoft.com/office/officeart/2005/8/layout/gear1"/>
    <dgm:cxn modelId="{977510D1-0E55-41E7-A247-6B9473147A17}" type="presParOf" srcId="{E058B5E8-26EB-4CD5-895E-EC983C92B298}" destId="{20114D0D-B9F3-4DDE-A014-7EEF20E9BD9A}" srcOrd="10" destOrd="0" presId="urn:microsoft.com/office/officeart/2005/8/layout/gear1"/>
    <dgm:cxn modelId="{3FF6D62E-2E75-47CD-AE4F-B82582FCA5D1}" type="presParOf" srcId="{E058B5E8-26EB-4CD5-895E-EC983C92B298}" destId="{47258C45-6E3E-4D3D-B9DD-9B6C25046F40}" srcOrd="11" destOrd="0" presId="urn:microsoft.com/office/officeart/2005/8/layout/gear1"/>
    <dgm:cxn modelId="{A410B932-4B34-4705-B0FA-531A9458D921}" type="presParOf" srcId="{E058B5E8-26EB-4CD5-895E-EC983C92B298}" destId="{9A3A59C2-6D15-459F-A28C-0FD369B1FDD4}"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79F396-A27D-4FC0-9622-620FBE327DA0}" type="doc">
      <dgm:prSet loTypeId="urn:microsoft.com/office/officeart/2005/8/layout/target1" loCatId="relationship" qsTypeId="urn:microsoft.com/office/officeart/2005/8/quickstyle/simple1" qsCatId="simple" csTypeId="urn:microsoft.com/office/officeart/2005/8/colors/accent1_2" csCatId="accent1" phldr="1"/>
      <dgm:spPr/>
    </dgm:pt>
    <dgm:pt modelId="{8B91FFB5-CDF0-4EF5-9A1E-B41B4AAA43D9}">
      <dgm:prSet phldrT="[Text]" custT="1"/>
      <dgm:spPr/>
      <dgm:t>
        <a:bodyPr/>
        <a:lstStyle/>
        <a:p>
          <a:r>
            <a:rPr lang="en-US" sz="1600" b="1" dirty="0" smtClean="0"/>
            <a:t>Parent/families of children with disabilities</a:t>
          </a:r>
          <a:endParaRPr lang="en-US" sz="1600" b="1" dirty="0"/>
        </a:p>
      </dgm:t>
    </dgm:pt>
    <dgm:pt modelId="{63D08255-3FD4-413A-8A3B-D11DAF347645}" type="parTrans" cxnId="{639EF066-A9B8-4DE4-A7AC-4DA3C19549FA}">
      <dgm:prSet/>
      <dgm:spPr/>
      <dgm:t>
        <a:bodyPr/>
        <a:lstStyle/>
        <a:p>
          <a:endParaRPr lang="en-US"/>
        </a:p>
      </dgm:t>
    </dgm:pt>
    <dgm:pt modelId="{E12736DC-4E6F-4CDB-A3AA-27CB1ED42D0B}" type="sibTrans" cxnId="{639EF066-A9B8-4DE4-A7AC-4DA3C19549FA}">
      <dgm:prSet/>
      <dgm:spPr/>
      <dgm:t>
        <a:bodyPr/>
        <a:lstStyle/>
        <a:p>
          <a:endParaRPr lang="en-US"/>
        </a:p>
      </dgm:t>
    </dgm:pt>
    <dgm:pt modelId="{98745FA3-34B4-4E98-9805-F3C1A9F74189}">
      <dgm:prSet phldrT="[Text]" custT="1"/>
      <dgm:spPr/>
      <dgm:t>
        <a:bodyPr/>
        <a:lstStyle/>
        <a:p>
          <a:r>
            <a:rPr lang="en-US" sz="1600" b="1" dirty="0" smtClean="0"/>
            <a:t>Parent to parent organizations</a:t>
          </a:r>
          <a:endParaRPr lang="en-US" sz="1600" b="1" dirty="0"/>
        </a:p>
      </dgm:t>
    </dgm:pt>
    <dgm:pt modelId="{EC484F8A-D6A9-4E01-B13E-E4BB7FEF6DEB}" type="parTrans" cxnId="{767E8225-9757-4BFC-B7FB-86D44D45B4C9}">
      <dgm:prSet/>
      <dgm:spPr/>
      <dgm:t>
        <a:bodyPr/>
        <a:lstStyle/>
        <a:p>
          <a:endParaRPr lang="en-US"/>
        </a:p>
      </dgm:t>
    </dgm:pt>
    <dgm:pt modelId="{05C820FC-6405-48D3-A433-FFCEB327DEAE}" type="sibTrans" cxnId="{767E8225-9757-4BFC-B7FB-86D44D45B4C9}">
      <dgm:prSet/>
      <dgm:spPr/>
      <dgm:t>
        <a:bodyPr/>
        <a:lstStyle/>
        <a:p>
          <a:endParaRPr lang="en-US"/>
        </a:p>
      </dgm:t>
    </dgm:pt>
    <dgm:pt modelId="{C4057B70-2078-4DB1-AA4B-77F567D84BFF}">
      <dgm:prSet phldrT="[Text]" custT="1"/>
      <dgm:spPr/>
      <dgm:t>
        <a:bodyPr/>
        <a:lstStyle/>
        <a:p>
          <a:endParaRPr lang="en-US" sz="1600" b="1" dirty="0" smtClean="0"/>
        </a:p>
        <a:p>
          <a:endParaRPr lang="en-US" sz="1600" b="1" dirty="0" smtClean="0"/>
        </a:p>
        <a:p>
          <a:r>
            <a:rPr lang="en-US" sz="1600" b="1" dirty="0" smtClean="0"/>
            <a:t>On-line magazines, newsletters, Blogs, YouTube Videos &amp; Facebook</a:t>
          </a:r>
          <a:endParaRPr lang="en-US" sz="1600" b="1" dirty="0"/>
        </a:p>
      </dgm:t>
    </dgm:pt>
    <dgm:pt modelId="{E40FC87C-E5F2-4230-BA7B-5BE699A98AD8}" type="parTrans" cxnId="{4BC235DE-F7AE-4C82-8723-E12FA3F49D80}">
      <dgm:prSet/>
      <dgm:spPr/>
      <dgm:t>
        <a:bodyPr/>
        <a:lstStyle/>
        <a:p>
          <a:endParaRPr lang="en-US"/>
        </a:p>
      </dgm:t>
    </dgm:pt>
    <dgm:pt modelId="{508AD043-4159-4BC4-9CDA-F8734DAA1E00}" type="sibTrans" cxnId="{4BC235DE-F7AE-4C82-8723-E12FA3F49D80}">
      <dgm:prSet/>
      <dgm:spPr/>
      <dgm:t>
        <a:bodyPr/>
        <a:lstStyle/>
        <a:p>
          <a:endParaRPr lang="en-US"/>
        </a:p>
      </dgm:t>
    </dgm:pt>
    <dgm:pt modelId="{06455D9F-8B49-4D7A-94D8-C7ACA3A41FCE}" type="pres">
      <dgm:prSet presAssocID="{F079F396-A27D-4FC0-9622-620FBE327DA0}" presName="composite" presStyleCnt="0">
        <dgm:presLayoutVars>
          <dgm:chMax val="5"/>
          <dgm:dir/>
          <dgm:resizeHandles val="exact"/>
        </dgm:presLayoutVars>
      </dgm:prSet>
      <dgm:spPr/>
    </dgm:pt>
    <dgm:pt modelId="{71011F94-EBEB-4674-8567-7DD08226A88D}" type="pres">
      <dgm:prSet presAssocID="{8B91FFB5-CDF0-4EF5-9A1E-B41B4AAA43D9}" presName="circle1" presStyleLbl="lnNode1" presStyleIdx="0" presStyleCnt="3"/>
      <dgm:spPr>
        <a:solidFill>
          <a:srgbClr val="008AD1"/>
        </a:solidFill>
        <a:ln>
          <a:solidFill>
            <a:schemeClr val="tx1"/>
          </a:solidFill>
        </a:ln>
      </dgm:spPr>
    </dgm:pt>
    <dgm:pt modelId="{7AF9BFF3-DADD-4771-922A-908DA328E970}" type="pres">
      <dgm:prSet presAssocID="{8B91FFB5-CDF0-4EF5-9A1E-B41B4AAA43D9}" presName="text1" presStyleLbl="revTx" presStyleIdx="0" presStyleCnt="3">
        <dgm:presLayoutVars>
          <dgm:bulletEnabled val="1"/>
        </dgm:presLayoutVars>
      </dgm:prSet>
      <dgm:spPr/>
      <dgm:t>
        <a:bodyPr/>
        <a:lstStyle/>
        <a:p>
          <a:endParaRPr lang="en-US"/>
        </a:p>
      </dgm:t>
    </dgm:pt>
    <dgm:pt modelId="{FD8CB6F6-1AAB-4FF5-A326-8B50433FE7BA}" type="pres">
      <dgm:prSet presAssocID="{8B91FFB5-CDF0-4EF5-9A1E-B41B4AAA43D9}" presName="line1" presStyleLbl="callout" presStyleIdx="0" presStyleCnt="6"/>
      <dgm:spPr/>
    </dgm:pt>
    <dgm:pt modelId="{0EB0EC02-6DBD-4426-88C8-169090B12218}" type="pres">
      <dgm:prSet presAssocID="{8B91FFB5-CDF0-4EF5-9A1E-B41B4AAA43D9}" presName="d1" presStyleLbl="callout" presStyleIdx="1" presStyleCnt="6"/>
      <dgm:spPr/>
    </dgm:pt>
    <dgm:pt modelId="{20EBD9FE-9066-4060-A505-86737F8F4B09}" type="pres">
      <dgm:prSet presAssocID="{98745FA3-34B4-4E98-9805-F3C1A9F74189}" presName="circle2" presStyleLbl="lnNode1" presStyleIdx="1" presStyleCnt="3"/>
      <dgm:spPr>
        <a:solidFill>
          <a:srgbClr val="008AD1"/>
        </a:solidFill>
        <a:ln>
          <a:solidFill>
            <a:schemeClr val="tx1"/>
          </a:solidFill>
        </a:ln>
      </dgm:spPr>
    </dgm:pt>
    <dgm:pt modelId="{6DE45C9E-8182-4693-90D7-4B989FA5E779}" type="pres">
      <dgm:prSet presAssocID="{98745FA3-34B4-4E98-9805-F3C1A9F74189}" presName="text2" presStyleLbl="revTx" presStyleIdx="1" presStyleCnt="3">
        <dgm:presLayoutVars>
          <dgm:bulletEnabled val="1"/>
        </dgm:presLayoutVars>
      </dgm:prSet>
      <dgm:spPr/>
      <dgm:t>
        <a:bodyPr/>
        <a:lstStyle/>
        <a:p>
          <a:endParaRPr lang="en-US"/>
        </a:p>
      </dgm:t>
    </dgm:pt>
    <dgm:pt modelId="{80AB8BFB-DB18-4A17-B64F-F654250C1251}" type="pres">
      <dgm:prSet presAssocID="{98745FA3-34B4-4E98-9805-F3C1A9F74189}" presName="line2" presStyleLbl="callout" presStyleIdx="2" presStyleCnt="6"/>
      <dgm:spPr/>
    </dgm:pt>
    <dgm:pt modelId="{CDAABAB4-5B72-46C1-AE9C-394BE7021CBA}" type="pres">
      <dgm:prSet presAssocID="{98745FA3-34B4-4E98-9805-F3C1A9F74189}" presName="d2" presStyleLbl="callout" presStyleIdx="3" presStyleCnt="6"/>
      <dgm:spPr/>
    </dgm:pt>
    <dgm:pt modelId="{75AD5A76-D51F-4ABF-96A4-2EF129EDCBC1}" type="pres">
      <dgm:prSet presAssocID="{C4057B70-2078-4DB1-AA4B-77F567D84BFF}" presName="circle3" presStyleLbl="lnNode1" presStyleIdx="2" presStyleCnt="3"/>
      <dgm:spPr>
        <a:solidFill>
          <a:srgbClr val="008AD1"/>
        </a:solidFill>
        <a:ln>
          <a:solidFill>
            <a:schemeClr val="tx1"/>
          </a:solidFill>
        </a:ln>
      </dgm:spPr>
    </dgm:pt>
    <dgm:pt modelId="{601C5893-428E-4449-8C2F-026A0E250B2F}" type="pres">
      <dgm:prSet presAssocID="{C4057B70-2078-4DB1-AA4B-77F567D84BFF}" presName="text3" presStyleLbl="revTx" presStyleIdx="2" presStyleCnt="3" custScaleY="223479">
        <dgm:presLayoutVars>
          <dgm:bulletEnabled val="1"/>
        </dgm:presLayoutVars>
      </dgm:prSet>
      <dgm:spPr/>
      <dgm:t>
        <a:bodyPr/>
        <a:lstStyle/>
        <a:p>
          <a:endParaRPr lang="en-US"/>
        </a:p>
      </dgm:t>
    </dgm:pt>
    <dgm:pt modelId="{3CC29707-EB17-4C82-8C5B-9A434A549C53}" type="pres">
      <dgm:prSet presAssocID="{C4057B70-2078-4DB1-AA4B-77F567D84BFF}" presName="line3" presStyleLbl="callout" presStyleIdx="4" presStyleCnt="6"/>
      <dgm:spPr/>
    </dgm:pt>
    <dgm:pt modelId="{9EF11B84-0C05-4E2E-B422-63997C2718F2}" type="pres">
      <dgm:prSet presAssocID="{C4057B70-2078-4DB1-AA4B-77F567D84BFF}" presName="d3" presStyleLbl="callout" presStyleIdx="5" presStyleCnt="6"/>
      <dgm:spPr/>
    </dgm:pt>
  </dgm:ptLst>
  <dgm:cxnLst>
    <dgm:cxn modelId="{5286634D-AE61-46CD-BB79-2C254AA138D4}" type="presOf" srcId="{C4057B70-2078-4DB1-AA4B-77F567D84BFF}" destId="{601C5893-428E-4449-8C2F-026A0E250B2F}" srcOrd="0" destOrd="0" presId="urn:microsoft.com/office/officeart/2005/8/layout/target1"/>
    <dgm:cxn modelId="{D0689A48-B20B-4119-A795-0CF0CE1125D3}" type="presOf" srcId="{98745FA3-34B4-4E98-9805-F3C1A9F74189}" destId="{6DE45C9E-8182-4693-90D7-4B989FA5E779}" srcOrd="0" destOrd="0" presId="urn:microsoft.com/office/officeart/2005/8/layout/target1"/>
    <dgm:cxn modelId="{639EF066-A9B8-4DE4-A7AC-4DA3C19549FA}" srcId="{F079F396-A27D-4FC0-9622-620FBE327DA0}" destId="{8B91FFB5-CDF0-4EF5-9A1E-B41B4AAA43D9}" srcOrd="0" destOrd="0" parTransId="{63D08255-3FD4-413A-8A3B-D11DAF347645}" sibTransId="{E12736DC-4E6F-4CDB-A3AA-27CB1ED42D0B}"/>
    <dgm:cxn modelId="{767E8225-9757-4BFC-B7FB-86D44D45B4C9}" srcId="{F079F396-A27D-4FC0-9622-620FBE327DA0}" destId="{98745FA3-34B4-4E98-9805-F3C1A9F74189}" srcOrd="1" destOrd="0" parTransId="{EC484F8A-D6A9-4E01-B13E-E4BB7FEF6DEB}" sibTransId="{05C820FC-6405-48D3-A433-FFCEB327DEAE}"/>
    <dgm:cxn modelId="{096631DE-9B3F-42D9-A627-EF614B9080CB}" type="presOf" srcId="{8B91FFB5-CDF0-4EF5-9A1E-B41B4AAA43D9}" destId="{7AF9BFF3-DADD-4771-922A-908DA328E970}" srcOrd="0" destOrd="0" presId="urn:microsoft.com/office/officeart/2005/8/layout/target1"/>
    <dgm:cxn modelId="{4BC235DE-F7AE-4C82-8723-E12FA3F49D80}" srcId="{F079F396-A27D-4FC0-9622-620FBE327DA0}" destId="{C4057B70-2078-4DB1-AA4B-77F567D84BFF}" srcOrd="2" destOrd="0" parTransId="{E40FC87C-E5F2-4230-BA7B-5BE699A98AD8}" sibTransId="{508AD043-4159-4BC4-9CDA-F8734DAA1E00}"/>
    <dgm:cxn modelId="{56137F02-3DF8-4E76-8ECE-7A6C84654619}" type="presOf" srcId="{F079F396-A27D-4FC0-9622-620FBE327DA0}" destId="{06455D9F-8B49-4D7A-94D8-C7ACA3A41FCE}" srcOrd="0" destOrd="0" presId="urn:microsoft.com/office/officeart/2005/8/layout/target1"/>
    <dgm:cxn modelId="{0330D333-94D7-41B6-A34C-5E4BEC75D280}" type="presParOf" srcId="{06455D9F-8B49-4D7A-94D8-C7ACA3A41FCE}" destId="{71011F94-EBEB-4674-8567-7DD08226A88D}" srcOrd="0" destOrd="0" presId="urn:microsoft.com/office/officeart/2005/8/layout/target1"/>
    <dgm:cxn modelId="{CE0B1FF7-1ECF-405C-842C-029F2350B781}" type="presParOf" srcId="{06455D9F-8B49-4D7A-94D8-C7ACA3A41FCE}" destId="{7AF9BFF3-DADD-4771-922A-908DA328E970}" srcOrd="1" destOrd="0" presId="urn:microsoft.com/office/officeart/2005/8/layout/target1"/>
    <dgm:cxn modelId="{7C860EDA-CA7C-40E1-B01D-612BA79AF2AF}" type="presParOf" srcId="{06455D9F-8B49-4D7A-94D8-C7ACA3A41FCE}" destId="{FD8CB6F6-1AAB-4FF5-A326-8B50433FE7BA}" srcOrd="2" destOrd="0" presId="urn:microsoft.com/office/officeart/2005/8/layout/target1"/>
    <dgm:cxn modelId="{9F5D344A-8757-46D3-8404-4F25FD175584}" type="presParOf" srcId="{06455D9F-8B49-4D7A-94D8-C7ACA3A41FCE}" destId="{0EB0EC02-6DBD-4426-88C8-169090B12218}" srcOrd="3" destOrd="0" presId="urn:microsoft.com/office/officeart/2005/8/layout/target1"/>
    <dgm:cxn modelId="{CDBF4AC7-5057-45A6-B3C7-8AA42A55E3B6}" type="presParOf" srcId="{06455D9F-8B49-4D7A-94D8-C7ACA3A41FCE}" destId="{20EBD9FE-9066-4060-A505-86737F8F4B09}" srcOrd="4" destOrd="0" presId="urn:microsoft.com/office/officeart/2005/8/layout/target1"/>
    <dgm:cxn modelId="{86E26E28-882D-4675-BE6A-9DEB9818828C}" type="presParOf" srcId="{06455D9F-8B49-4D7A-94D8-C7ACA3A41FCE}" destId="{6DE45C9E-8182-4693-90D7-4B989FA5E779}" srcOrd="5" destOrd="0" presId="urn:microsoft.com/office/officeart/2005/8/layout/target1"/>
    <dgm:cxn modelId="{559F0ECE-8400-403D-BC98-CF2AD3AB7B27}" type="presParOf" srcId="{06455D9F-8B49-4D7A-94D8-C7ACA3A41FCE}" destId="{80AB8BFB-DB18-4A17-B64F-F654250C1251}" srcOrd="6" destOrd="0" presId="urn:microsoft.com/office/officeart/2005/8/layout/target1"/>
    <dgm:cxn modelId="{FE481B85-B4F3-433C-82EC-F0735E32FB0D}" type="presParOf" srcId="{06455D9F-8B49-4D7A-94D8-C7ACA3A41FCE}" destId="{CDAABAB4-5B72-46C1-AE9C-394BE7021CBA}" srcOrd="7" destOrd="0" presId="urn:microsoft.com/office/officeart/2005/8/layout/target1"/>
    <dgm:cxn modelId="{DE4B2191-12FE-4ABE-8EDB-FAA744268DC9}" type="presParOf" srcId="{06455D9F-8B49-4D7A-94D8-C7ACA3A41FCE}" destId="{75AD5A76-D51F-4ABF-96A4-2EF129EDCBC1}" srcOrd="8" destOrd="0" presId="urn:microsoft.com/office/officeart/2005/8/layout/target1"/>
    <dgm:cxn modelId="{9D22948C-B87C-4573-8081-BD15C3A623C8}" type="presParOf" srcId="{06455D9F-8B49-4D7A-94D8-C7ACA3A41FCE}" destId="{601C5893-428E-4449-8C2F-026A0E250B2F}" srcOrd="9" destOrd="0" presId="urn:microsoft.com/office/officeart/2005/8/layout/target1"/>
    <dgm:cxn modelId="{D12018CE-4CD9-4796-96B8-1057049B0D17}" type="presParOf" srcId="{06455D9F-8B49-4D7A-94D8-C7ACA3A41FCE}" destId="{3CC29707-EB17-4C82-8C5B-9A434A549C53}" srcOrd="10" destOrd="0" presId="urn:microsoft.com/office/officeart/2005/8/layout/target1"/>
    <dgm:cxn modelId="{218D4281-1B3C-4BA7-A63B-976680B98FB1}" type="presParOf" srcId="{06455D9F-8B49-4D7A-94D8-C7ACA3A41FCE}" destId="{9EF11B84-0C05-4E2E-B422-63997C2718F2}"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C8ECD-344F-4C92-8B6A-834C6A978A22}">
      <dsp:nvSpPr>
        <dsp:cNvPr id="0" name=""/>
        <dsp:cNvSpPr/>
      </dsp:nvSpPr>
      <dsp:spPr>
        <a:xfrm>
          <a:off x="3226923" y="1414666"/>
          <a:ext cx="1905941" cy="1648716"/>
        </a:xfrm>
        <a:prstGeom prst="hexagon">
          <a:avLst>
            <a:gd name="adj" fmla="val 28570"/>
            <a:gd name="vf" fmla="val 11547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Children with special needs</a:t>
          </a:r>
          <a:endParaRPr lang="en-US" sz="1600" b="1" kern="1200" dirty="0"/>
        </a:p>
      </dsp:txBody>
      <dsp:txXfrm>
        <a:off x="3542764" y="1687881"/>
        <a:ext cx="1274259" cy="1102286"/>
      </dsp:txXfrm>
    </dsp:sp>
    <dsp:sp modelId="{D9282A4E-DE5E-42A6-9CC7-B691001F601C}">
      <dsp:nvSpPr>
        <dsp:cNvPr id="0" name=""/>
        <dsp:cNvSpPr/>
      </dsp:nvSpPr>
      <dsp:spPr>
        <a:xfrm>
          <a:off x="4420180" y="710709"/>
          <a:ext cx="719106" cy="61960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2E7250-3B2E-4EB0-843B-AE59808DD14F}">
      <dsp:nvSpPr>
        <dsp:cNvPr id="0" name=""/>
        <dsp:cNvSpPr/>
      </dsp:nvSpPr>
      <dsp:spPr>
        <a:xfrm>
          <a:off x="3402259" y="0"/>
          <a:ext cx="1561905" cy="1351231"/>
        </a:xfrm>
        <a:prstGeom prst="hexagon">
          <a:avLst>
            <a:gd name="adj" fmla="val 28570"/>
            <a:gd name="vf" fmla="val 11547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State-wide &amp; National Programs</a:t>
          </a:r>
          <a:endParaRPr lang="en-US" sz="1500" b="1" kern="1200" dirty="0"/>
        </a:p>
      </dsp:txBody>
      <dsp:txXfrm>
        <a:off x="3661100" y="223928"/>
        <a:ext cx="1044223" cy="903375"/>
      </dsp:txXfrm>
    </dsp:sp>
    <dsp:sp modelId="{145D42B2-9970-4687-AC50-7D1813BCFDB6}">
      <dsp:nvSpPr>
        <dsp:cNvPr id="0" name=""/>
        <dsp:cNvSpPr/>
      </dsp:nvSpPr>
      <dsp:spPr>
        <a:xfrm>
          <a:off x="5259433" y="1869041"/>
          <a:ext cx="719106" cy="61960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2DCCD3-DD0C-4317-A418-93401FBEE349}">
      <dsp:nvSpPr>
        <dsp:cNvPr id="0" name=""/>
        <dsp:cNvSpPr/>
      </dsp:nvSpPr>
      <dsp:spPr>
        <a:xfrm>
          <a:off x="4907430" y="848799"/>
          <a:ext cx="1561905" cy="1351231"/>
        </a:xfrm>
        <a:prstGeom prst="hexagon">
          <a:avLst>
            <a:gd name="adj" fmla="val 28570"/>
            <a:gd name="vf" fmla="val 11547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Professional Outreach</a:t>
          </a:r>
          <a:endParaRPr lang="en-US" sz="1300" b="1" kern="1200" dirty="0"/>
        </a:p>
      </dsp:txBody>
      <dsp:txXfrm>
        <a:off x="5166271" y="1072727"/>
        <a:ext cx="1044223" cy="903375"/>
      </dsp:txXfrm>
    </dsp:sp>
    <dsp:sp modelId="{D07A24D0-B4A2-48F3-84A0-06736A14520F}">
      <dsp:nvSpPr>
        <dsp:cNvPr id="0" name=""/>
        <dsp:cNvSpPr/>
      </dsp:nvSpPr>
      <dsp:spPr>
        <a:xfrm>
          <a:off x="4676434" y="3176579"/>
          <a:ext cx="719106" cy="61960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FE8AFF-B454-415B-A9F1-8FF12D77E933}">
      <dsp:nvSpPr>
        <dsp:cNvPr id="0" name=""/>
        <dsp:cNvSpPr/>
      </dsp:nvSpPr>
      <dsp:spPr>
        <a:xfrm>
          <a:off x="4834708" y="2464940"/>
          <a:ext cx="1561905" cy="1351231"/>
        </a:xfrm>
        <a:prstGeom prst="hexagon">
          <a:avLst>
            <a:gd name="adj" fmla="val 28570"/>
            <a:gd name="vf" fmla="val 11547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Consumer Outreach</a:t>
          </a:r>
          <a:endParaRPr lang="en-US" sz="1500" b="1" kern="1200" dirty="0"/>
        </a:p>
      </dsp:txBody>
      <dsp:txXfrm>
        <a:off x="5093549" y="2688868"/>
        <a:ext cx="1044223" cy="903375"/>
      </dsp:txXfrm>
    </dsp:sp>
    <dsp:sp modelId="{A2C1D7B3-C2F8-4EA4-8549-5888EC7A6402}">
      <dsp:nvSpPr>
        <dsp:cNvPr id="0" name=""/>
        <dsp:cNvSpPr/>
      </dsp:nvSpPr>
      <dsp:spPr>
        <a:xfrm>
          <a:off x="3230241" y="3312307"/>
          <a:ext cx="719106" cy="61960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EBB3FC-1F38-4DAF-9873-E87BA83A4975}">
      <dsp:nvSpPr>
        <dsp:cNvPr id="0" name=""/>
        <dsp:cNvSpPr/>
      </dsp:nvSpPr>
      <dsp:spPr>
        <a:xfrm>
          <a:off x="3402259" y="3296968"/>
          <a:ext cx="1561905" cy="1351231"/>
        </a:xfrm>
        <a:prstGeom prst="hexagon">
          <a:avLst>
            <a:gd name="adj" fmla="val 28570"/>
            <a:gd name="vf" fmla="val 11547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Conferences and Exhibitions </a:t>
          </a:r>
          <a:endParaRPr lang="en-US" sz="1300" b="1" kern="1200" dirty="0"/>
        </a:p>
      </dsp:txBody>
      <dsp:txXfrm>
        <a:off x="3661100" y="3520896"/>
        <a:ext cx="1044223" cy="903375"/>
      </dsp:txXfrm>
    </dsp:sp>
    <dsp:sp modelId="{E7FA7122-2757-44E7-88D2-3C4BC6B6AB9F}">
      <dsp:nvSpPr>
        <dsp:cNvPr id="0" name=""/>
        <dsp:cNvSpPr/>
      </dsp:nvSpPr>
      <dsp:spPr>
        <a:xfrm>
          <a:off x="2377245" y="2154440"/>
          <a:ext cx="719106" cy="61960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9B09CE-8A11-4F7C-934A-5722E9B0878A}">
      <dsp:nvSpPr>
        <dsp:cNvPr id="0" name=""/>
        <dsp:cNvSpPr/>
      </dsp:nvSpPr>
      <dsp:spPr>
        <a:xfrm>
          <a:off x="1963160" y="2465870"/>
          <a:ext cx="1561905" cy="1351231"/>
        </a:xfrm>
        <a:prstGeom prst="hexagon">
          <a:avLst>
            <a:gd name="adj" fmla="val 28570"/>
            <a:gd name="vf" fmla="val 11547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Print &amp; Social Media</a:t>
          </a:r>
          <a:endParaRPr lang="en-US" sz="1500" b="1" kern="1200" dirty="0"/>
        </a:p>
      </dsp:txBody>
      <dsp:txXfrm>
        <a:off x="2222001" y="2689798"/>
        <a:ext cx="1044223" cy="903375"/>
      </dsp:txXfrm>
    </dsp:sp>
    <dsp:sp modelId="{A983597A-7055-477B-B2F7-C02E5B59EA18}">
      <dsp:nvSpPr>
        <dsp:cNvPr id="0" name=""/>
        <dsp:cNvSpPr/>
      </dsp:nvSpPr>
      <dsp:spPr>
        <a:xfrm>
          <a:off x="1963160" y="829238"/>
          <a:ext cx="1561905" cy="1351231"/>
        </a:xfrm>
        <a:prstGeom prst="hexagon">
          <a:avLst>
            <a:gd name="adj" fmla="val 28570"/>
            <a:gd name="vf" fmla="val 11547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Word of mouth</a:t>
          </a:r>
          <a:endParaRPr lang="en-US" sz="1300" b="1" kern="1200" dirty="0"/>
        </a:p>
      </dsp:txBody>
      <dsp:txXfrm>
        <a:off x="2222001" y="1053166"/>
        <a:ext cx="1044223" cy="903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19CA0-DF76-4443-8869-65D06E8FFCC8}">
      <dsp:nvSpPr>
        <dsp:cNvPr id="0" name=""/>
        <dsp:cNvSpPr/>
      </dsp:nvSpPr>
      <dsp:spPr>
        <a:xfrm>
          <a:off x="1405800" y="0"/>
          <a:ext cx="4593609" cy="4593609"/>
        </a:xfrm>
        <a:prstGeom prst="ellipse">
          <a:avLst/>
        </a:prstGeom>
        <a:solidFill>
          <a:srgbClr val="008A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endParaRPr lang="en-US" sz="1600" b="1" kern="1200" dirty="0"/>
        </a:p>
      </dsp:txBody>
      <dsp:txXfrm>
        <a:off x="3060418" y="229680"/>
        <a:ext cx="1284373" cy="689041"/>
      </dsp:txXfrm>
    </dsp:sp>
    <dsp:sp modelId="{1ECC5713-FDA5-45D5-8703-D81AC72100E9}">
      <dsp:nvSpPr>
        <dsp:cNvPr id="0" name=""/>
        <dsp:cNvSpPr/>
      </dsp:nvSpPr>
      <dsp:spPr>
        <a:xfrm>
          <a:off x="1788888" y="918721"/>
          <a:ext cx="3674887" cy="3674887"/>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endParaRPr lang="en-US" sz="2300" b="1" kern="1200" dirty="0"/>
        </a:p>
      </dsp:txBody>
      <dsp:txXfrm>
        <a:off x="2984145" y="1139215"/>
        <a:ext cx="1284373" cy="661479"/>
      </dsp:txXfrm>
    </dsp:sp>
    <dsp:sp modelId="{AEEBB8CC-9AD1-4230-AA59-A01ABDCD97D4}">
      <dsp:nvSpPr>
        <dsp:cNvPr id="0" name=""/>
        <dsp:cNvSpPr/>
      </dsp:nvSpPr>
      <dsp:spPr>
        <a:xfrm>
          <a:off x="2264299" y="1837443"/>
          <a:ext cx="2756165" cy="2756165"/>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US" sz="1400" b="1" kern="1200" dirty="0"/>
        </a:p>
      </dsp:txBody>
      <dsp:txXfrm>
        <a:off x="3000195" y="2044156"/>
        <a:ext cx="1284373" cy="620137"/>
      </dsp:txXfrm>
    </dsp:sp>
    <dsp:sp modelId="{B0D44BE6-BC37-4174-85EF-CAFE2FC894D6}">
      <dsp:nvSpPr>
        <dsp:cNvPr id="0" name=""/>
        <dsp:cNvSpPr/>
      </dsp:nvSpPr>
      <dsp:spPr>
        <a:xfrm>
          <a:off x="2893256" y="3108274"/>
          <a:ext cx="1485334" cy="1485334"/>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US" sz="1400" b="1" kern="1200" dirty="0"/>
        </a:p>
      </dsp:txBody>
      <dsp:txXfrm>
        <a:off x="3110778" y="3479608"/>
        <a:ext cx="1050289" cy="7426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D2C57-2AE8-45D7-85DD-943F63B92018}">
      <dsp:nvSpPr>
        <dsp:cNvPr id="0" name=""/>
        <dsp:cNvSpPr/>
      </dsp:nvSpPr>
      <dsp:spPr>
        <a:xfrm>
          <a:off x="3964406" y="2533150"/>
          <a:ext cx="2950588" cy="2950588"/>
        </a:xfrm>
        <a:prstGeom prst="gear9">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Professional &amp; Academic Groups, Conferences and Organizations</a:t>
          </a:r>
          <a:endParaRPr lang="en-US" sz="1600" b="1" kern="1200" dirty="0"/>
        </a:p>
      </dsp:txBody>
      <dsp:txXfrm>
        <a:off x="4557605" y="3224311"/>
        <a:ext cx="1764190" cy="1516663"/>
      </dsp:txXfrm>
    </dsp:sp>
    <dsp:sp modelId="{F8D7BC35-D991-42AD-87E5-E2A2C2517217}">
      <dsp:nvSpPr>
        <dsp:cNvPr id="0" name=""/>
        <dsp:cNvSpPr/>
      </dsp:nvSpPr>
      <dsp:spPr>
        <a:xfrm>
          <a:off x="2180062" y="1712189"/>
          <a:ext cx="2281159" cy="2392981"/>
        </a:xfrm>
        <a:prstGeom prst="gear6">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TVI &amp; SPED Teachers</a:t>
          </a:r>
          <a:endParaRPr lang="en-US" sz="1800" b="1" kern="1200" dirty="0"/>
        </a:p>
      </dsp:txBody>
      <dsp:txXfrm>
        <a:off x="2754351" y="2306446"/>
        <a:ext cx="1132581" cy="1204467"/>
      </dsp:txXfrm>
    </dsp:sp>
    <dsp:sp modelId="{C7115B48-1F50-43BA-8807-7BE066C7C461}">
      <dsp:nvSpPr>
        <dsp:cNvPr id="0" name=""/>
        <dsp:cNvSpPr/>
      </dsp:nvSpPr>
      <dsp:spPr>
        <a:xfrm rot="20700000">
          <a:off x="3329866" y="140922"/>
          <a:ext cx="2342021" cy="2531279"/>
        </a:xfrm>
        <a:prstGeom prst="gear6">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 Low vision, Occupational, &amp; Behavior  Therapists</a:t>
          </a:r>
          <a:endParaRPr lang="en-US" sz="1600" b="1" kern="1200" dirty="0"/>
        </a:p>
      </dsp:txBody>
      <dsp:txXfrm rot="-20700000">
        <a:off x="3832315" y="707331"/>
        <a:ext cx="1337124" cy="1398461"/>
      </dsp:txXfrm>
    </dsp:sp>
    <dsp:sp modelId="{20114D0D-B9F3-4DDE-A014-7EEF20E9BD9A}">
      <dsp:nvSpPr>
        <dsp:cNvPr id="0" name=""/>
        <dsp:cNvSpPr/>
      </dsp:nvSpPr>
      <dsp:spPr>
        <a:xfrm>
          <a:off x="3750587" y="2080444"/>
          <a:ext cx="3776753" cy="3776753"/>
        </a:xfrm>
        <a:prstGeom prst="circularArrow">
          <a:avLst>
            <a:gd name="adj1" fmla="val 4687"/>
            <a:gd name="adj2" fmla="val 299029"/>
            <a:gd name="adj3" fmla="val 2538478"/>
            <a:gd name="adj4" fmla="val 15814022"/>
            <a:gd name="adj5" fmla="val 5469"/>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7258C45-6E3E-4D3D-B9DD-9B6C25046F40}">
      <dsp:nvSpPr>
        <dsp:cNvPr id="0" name=""/>
        <dsp:cNvSpPr/>
      </dsp:nvSpPr>
      <dsp:spPr>
        <a:xfrm>
          <a:off x="1867668" y="1355912"/>
          <a:ext cx="2744047" cy="2744047"/>
        </a:xfrm>
        <a:prstGeom prst="leftCircularArrow">
          <a:avLst>
            <a:gd name="adj1" fmla="val 6452"/>
            <a:gd name="adj2" fmla="val 429999"/>
            <a:gd name="adj3" fmla="val 10489124"/>
            <a:gd name="adj4" fmla="val 14837806"/>
            <a:gd name="adj5" fmla="val 7527"/>
          </a:avLst>
        </a:prstGeom>
        <a:solidFill>
          <a:schemeClr val="accent2">
            <a:hueOff val="-6178377"/>
            <a:satOff val="-25113"/>
            <a:lumOff val="2166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A3A59C2-6D15-459F-A28C-0FD369B1FDD4}">
      <dsp:nvSpPr>
        <dsp:cNvPr id="0" name=""/>
        <dsp:cNvSpPr/>
      </dsp:nvSpPr>
      <dsp:spPr>
        <a:xfrm>
          <a:off x="2963277" y="-110257"/>
          <a:ext cx="2958635" cy="2958635"/>
        </a:xfrm>
        <a:prstGeom prst="circularArrow">
          <a:avLst>
            <a:gd name="adj1" fmla="val 5984"/>
            <a:gd name="adj2" fmla="val 394124"/>
            <a:gd name="adj3" fmla="val 13313824"/>
            <a:gd name="adj4" fmla="val 10508221"/>
            <a:gd name="adj5" fmla="val 6981"/>
          </a:avLst>
        </a:prstGeom>
        <a:solidFill>
          <a:schemeClr val="accent2">
            <a:hueOff val="-12356754"/>
            <a:satOff val="-50226"/>
            <a:lumOff val="4333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D5A76-D51F-4ABF-96A4-2EF129EDCBC1}">
      <dsp:nvSpPr>
        <dsp:cNvPr id="0" name=""/>
        <dsp:cNvSpPr/>
      </dsp:nvSpPr>
      <dsp:spPr>
        <a:xfrm>
          <a:off x="1441450" y="1095374"/>
          <a:ext cx="3286125" cy="3286125"/>
        </a:xfrm>
        <a:prstGeom prst="ellipse">
          <a:avLst/>
        </a:prstGeom>
        <a:solidFill>
          <a:srgbClr val="008AD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20EBD9FE-9066-4060-A505-86737F8F4B09}">
      <dsp:nvSpPr>
        <dsp:cNvPr id="0" name=""/>
        <dsp:cNvSpPr/>
      </dsp:nvSpPr>
      <dsp:spPr>
        <a:xfrm>
          <a:off x="2098675" y="1752600"/>
          <a:ext cx="1971675" cy="1971675"/>
        </a:xfrm>
        <a:prstGeom prst="ellipse">
          <a:avLst/>
        </a:prstGeom>
        <a:solidFill>
          <a:srgbClr val="008AD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71011F94-EBEB-4674-8567-7DD08226A88D}">
      <dsp:nvSpPr>
        <dsp:cNvPr id="0" name=""/>
        <dsp:cNvSpPr/>
      </dsp:nvSpPr>
      <dsp:spPr>
        <a:xfrm>
          <a:off x="2755900" y="2409825"/>
          <a:ext cx="657225" cy="657225"/>
        </a:xfrm>
        <a:prstGeom prst="ellipse">
          <a:avLst/>
        </a:prstGeom>
        <a:solidFill>
          <a:srgbClr val="008AD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7AF9BFF3-DADD-4771-922A-908DA328E970}">
      <dsp:nvSpPr>
        <dsp:cNvPr id="0" name=""/>
        <dsp:cNvSpPr/>
      </dsp:nvSpPr>
      <dsp:spPr>
        <a:xfrm>
          <a:off x="5275262" y="0"/>
          <a:ext cx="1643062" cy="958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US" sz="1600" b="1" kern="1200" dirty="0" smtClean="0"/>
            <a:t>Parent/families of children with disabilities</a:t>
          </a:r>
          <a:endParaRPr lang="en-US" sz="1600" b="1" kern="1200" dirty="0"/>
        </a:p>
      </dsp:txBody>
      <dsp:txXfrm>
        <a:off x="5275262" y="0"/>
        <a:ext cx="1643062" cy="958453"/>
      </dsp:txXfrm>
    </dsp:sp>
    <dsp:sp modelId="{FD8CB6F6-1AAB-4FF5-A326-8B50433FE7BA}">
      <dsp:nvSpPr>
        <dsp:cNvPr id="0" name=""/>
        <dsp:cNvSpPr/>
      </dsp:nvSpPr>
      <dsp:spPr>
        <a:xfrm>
          <a:off x="4864496" y="479226"/>
          <a:ext cx="41076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B0EC02-6DBD-4426-88C8-169090B12218}">
      <dsp:nvSpPr>
        <dsp:cNvPr id="0" name=""/>
        <dsp:cNvSpPr/>
      </dsp:nvSpPr>
      <dsp:spPr>
        <a:xfrm rot="5400000">
          <a:off x="2844351" y="719935"/>
          <a:ext cx="2258663" cy="1778341"/>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E45C9E-8182-4693-90D7-4B989FA5E779}">
      <dsp:nvSpPr>
        <dsp:cNvPr id="0" name=""/>
        <dsp:cNvSpPr/>
      </dsp:nvSpPr>
      <dsp:spPr>
        <a:xfrm>
          <a:off x="5275262" y="958453"/>
          <a:ext cx="1643062" cy="958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r>
            <a:rPr lang="en-US" sz="1600" b="1" kern="1200" dirty="0" smtClean="0"/>
            <a:t>Parent to parent organizations</a:t>
          </a:r>
          <a:endParaRPr lang="en-US" sz="1600" b="1" kern="1200" dirty="0"/>
        </a:p>
      </dsp:txBody>
      <dsp:txXfrm>
        <a:off x="5275262" y="958453"/>
        <a:ext cx="1643062" cy="958453"/>
      </dsp:txXfrm>
    </dsp:sp>
    <dsp:sp modelId="{80AB8BFB-DB18-4A17-B64F-F654250C1251}">
      <dsp:nvSpPr>
        <dsp:cNvPr id="0" name=""/>
        <dsp:cNvSpPr/>
      </dsp:nvSpPr>
      <dsp:spPr>
        <a:xfrm>
          <a:off x="4864496" y="1437679"/>
          <a:ext cx="41076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AABAB4-5B72-46C1-AE9C-394BE7021CBA}">
      <dsp:nvSpPr>
        <dsp:cNvPr id="0" name=""/>
        <dsp:cNvSpPr/>
      </dsp:nvSpPr>
      <dsp:spPr>
        <a:xfrm rot="5400000">
          <a:off x="3329164" y="1663436"/>
          <a:ext cx="1760048" cy="130733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1C5893-428E-4449-8C2F-026A0E250B2F}">
      <dsp:nvSpPr>
        <dsp:cNvPr id="0" name=""/>
        <dsp:cNvSpPr/>
      </dsp:nvSpPr>
      <dsp:spPr>
        <a:xfrm>
          <a:off x="5275262" y="1325162"/>
          <a:ext cx="1643062" cy="2141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lvl="0" algn="l" defTabSz="711200">
            <a:lnSpc>
              <a:spcPct val="90000"/>
            </a:lnSpc>
            <a:spcBef>
              <a:spcPct val="0"/>
            </a:spcBef>
            <a:spcAft>
              <a:spcPct val="35000"/>
            </a:spcAft>
          </a:pPr>
          <a:endParaRPr lang="en-US" sz="1600" b="1" kern="1200" dirty="0" smtClean="0"/>
        </a:p>
        <a:p>
          <a:pPr lvl="0" algn="l" defTabSz="711200">
            <a:lnSpc>
              <a:spcPct val="90000"/>
            </a:lnSpc>
            <a:spcBef>
              <a:spcPct val="0"/>
            </a:spcBef>
            <a:spcAft>
              <a:spcPct val="35000"/>
            </a:spcAft>
          </a:pPr>
          <a:endParaRPr lang="en-US" sz="1600" b="1" kern="1200" dirty="0" smtClean="0"/>
        </a:p>
        <a:p>
          <a:pPr lvl="0" algn="l" defTabSz="711200">
            <a:lnSpc>
              <a:spcPct val="90000"/>
            </a:lnSpc>
            <a:spcBef>
              <a:spcPct val="0"/>
            </a:spcBef>
            <a:spcAft>
              <a:spcPct val="35000"/>
            </a:spcAft>
          </a:pPr>
          <a:r>
            <a:rPr lang="en-US" sz="1600" b="1" kern="1200" dirty="0" smtClean="0"/>
            <a:t>On-line magazines, newsletters, Blogs, YouTube Videos &amp; Facebook</a:t>
          </a:r>
          <a:endParaRPr lang="en-US" sz="1600" b="1" kern="1200" dirty="0"/>
        </a:p>
      </dsp:txBody>
      <dsp:txXfrm>
        <a:off x="5275262" y="1325162"/>
        <a:ext cx="1643062" cy="2141941"/>
      </dsp:txXfrm>
    </dsp:sp>
    <dsp:sp modelId="{3CC29707-EB17-4C82-8C5B-9A434A549C53}">
      <dsp:nvSpPr>
        <dsp:cNvPr id="0" name=""/>
        <dsp:cNvSpPr/>
      </dsp:nvSpPr>
      <dsp:spPr>
        <a:xfrm>
          <a:off x="4864496" y="2396132"/>
          <a:ext cx="41076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F11B84-0C05-4E2E-B422-63997C2718F2}">
      <dsp:nvSpPr>
        <dsp:cNvPr id="0" name=""/>
        <dsp:cNvSpPr/>
      </dsp:nvSpPr>
      <dsp:spPr>
        <a:xfrm rot="5400000">
          <a:off x="3814579" y="2606170"/>
          <a:ext cx="1257490" cy="836318"/>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atin typeface="Arial" charset="0"/>
                <a:cs typeface="Arial" charset="0"/>
              </a:defRPr>
            </a:lvl1pPr>
          </a:lstStyle>
          <a:p>
            <a:pPr>
              <a:defRPr/>
            </a:pPr>
            <a:fld id="{1A367902-BA10-4806-8F60-9419DF0FF99E}" type="datetimeFigureOut">
              <a:rPr lang="en-US"/>
              <a:pPr>
                <a:defRPr/>
              </a:pPr>
              <a:t>3/4/14</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atin typeface="Arial" charset="0"/>
                <a:cs typeface="Arial" charset="0"/>
              </a:defRPr>
            </a:lvl1pPr>
          </a:lstStyle>
          <a:p>
            <a:pPr>
              <a:defRPr/>
            </a:pPr>
            <a:fld id="{370E116B-7653-4ACF-8111-0AC79D8448C0}" type="slidenum">
              <a:rPr lang="en-US"/>
              <a:pPr>
                <a:defRPr/>
              </a:pPr>
              <a:t>‹#›</a:t>
            </a:fld>
            <a:endParaRPr lang="en-US" dirty="0"/>
          </a:p>
        </p:txBody>
      </p:sp>
    </p:spTree>
    <p:extLst>
      <p:ext uri="{BB962C8B-B14F-4D97-AF65-F5344CB8AC3E}">
        <p14:creationId xmlns:p14="http://schemas.microsoft.com/office/powerpoint/2010/main" val="2715562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charset="0"/>
                <a:cs typeface="+mn-cs"/>
              </a:defRPr>
            </a:lvl1pPr>
          </a:lstStyle>
          <a:p>
            <a:pPr>
              <a:defRPr/>
            </a:pPr>
            <a:endParaRPr lang="en-US"/>
          </a:p>
        </p:txBody>
      </p:sp>
      <p:sp>
        <p:nvSpPr>
          <p:cNvPr id="5123"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charset="0"/>
                <a:cs typeface="+mn-cs"/>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cs typeface="+mn-cs"/>
              </a:defRPr>
            </a:lvl1pPr>
          </a:lstStyle>
          <a:p>
            <a:pPr>
              <a:defRPr/>
            </a:pPr>
            <a:fld id="{4FCBF190-26F3-4E96-BDB5-1633D8546F42}" type="slidenum">
              <a:rPr lang="en-US"/>
              <a:pPr>
                <a:defRPr/>
              </a:pPr>
              <a:t>‹#›</a:t>
            </a:fld>
            <a:endParaRPr lang="en-US" dirty="0"/>
          </a:p>
        </p:txBody>
      </p:sp>
    </p:spTree>
    <p:extLst>
      <p:ext uri="{BB962C8B-B14F-4D97-AF65-F5344CB8AC3E}">
        <p14:creationId xmlns:p14="http://schemas.microsoft.com/office/powerpoint/2010/main" val="29330426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CAF6852C-E348-4E0E-A4DA-F7712F140424}"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53DFB2B-B04F-45DA-ADAC-F83AC6571CA9}" type="slidenum">
              <a:rPr lang="en-US" smtClean="0"/>
              <a:pPr>
                <a:defRPr/>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AE384E77-3DDA-4B9F-9F06-B8F2E8334407}" type="slidenum">
              <a:rPr lang="en-US" smtClean="0"/>
              <a:pPr>
                <a:defRPr/>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FF133-3B02-4183-BD48-82079A638034}" type="slidenum">
              <a:rPr lang="en-US" smtClean="0"/>
              <a:t>39</a:t>
            </a:fld>
            <a:endParaRPr lang="en-US"/>
          </a:p>
        </p:txBody>
      </p:sp>
    </p:spTree>
    <p:extLst>
      <p:ext uri="{BB962C8B-B14F-4D97-AF65-F5344CB8AC3E}">
        <p14:creationId xmlns:p14="http://schemas.microsoft.com/office/powerpoint/2010/main" val="288465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4.emf"/><Relationship Id="rId5" Type="http://schemas.openxmlformats.org/officeDocument/2006/relationships/image" Target="../media/image5.png"/><Relationship Id="rId1" Type="http://schemas.openxmlformats.org/officeDocument/2006/relationships/tags" Target="../tags/tag1.xml"/><Relationship Id="rId2" Type="http://schemas.openxmlformats.org/officeDocument/2006/relationships/tags" Target="../tags/tag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image" Target="../media/image4.emf"/><Relationship Id="rId5" Type="http://schemas.openxmlformats.org/officeDocument/2006/relationships/image" Target="../media/image5.png"/><Relationship Id="rId1" Type="http://schemas.openxmlformats.org/officeDocument/2006/relationships/tags" Target="../tags/tag3.xml"/><Relationship Id="rId2" Type="http://schemas.openxmlformats.org/officeDocument/2006/relationships/tags" Target="../tags/tag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ATIA_ppt_titleslid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18213" y="249238"/>
            <a:ext cx="2751137"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ctrTitle"/>
          </p:nvPr>
        </p:nvSpPr>
        <p:spPr>
          <a:xfrm>
            <a:off x="1271588" y="1804988"/>
            <a:ext cx="6600825" cy="1744662"/>
          </a:xfrm>
        </p:spPr>
        <p:txBody>
          <a:bodyPr/>
          <a:lstStyle>
            <a:lvl1pPr algn="ctr">
              <a:lnSpc>
                <a:spcPct val="90000"/>
              </a:lnSpc>
              <a:defRPr sz="4000">
                <a:solidFill>
                  <a:schemeClr val="tx1"/>
                </a:solidFill>
              </a:defRPr>
            </a:lvl1pPr>
          </a:lstStyle>
          <a:p>
            <a:r>
              <a:rPr lang="en-US" dirty="0" smtClean="0"/>
              <a:t>Click to edit Master title style</a:t>
            </a:r>
            <a:endParaRPr lang="en-US" dirty="0"/>
          </a:p>
        </p:txBody>
      </p:sp>
      <p:sp>
        <p:nvSpPr>
          <p:cNvPr id="10244" name="Rectangle 4"/>
          <p:cNvSpPr>
            <a:spLocks noGrp="1" noChangeArrowheads="1"/>
          </p:cNvSpPr>
          <p:nvPr>
            <p:ph type="subTitle" idx="1"/>
          </p:nvPr>
        </p:nvSpPr>
        <p:spPr>
          <a:xfrm>
            <a:off x="1266825" y="3768725"/>
            <a:ext cx="6608763" cy="2509838"/>
          </a:xfrm>
        </p:spPr>
        <p:txBody>
          <a:bodyPr/>
          <a:lstStyle>
            <a:lvl1pPr marL="0" indent="0" algn="ctr">
              <a:lnSpc>
                <a:spcPct val="90000"/>
              </a:lnSpc>
              <a:spcBef>
                <a:spcPct val="0"/>
              </a:spcBef>
              <a:buFont typeface="Times" pitchFamily="1" charset="0"/>
              <a:buNone/>
              <a:defRPr sz="2800"/>
            </a:lvl1pPr>
          </a:lstStyle>
          <a:p>
            <a:r>
              <a:rPr lang="en-US" smtClean="0"/>
              <a:t>Click to edit Master subtitle style</a:t>
            </a:r>
            <a:endParaRPr lang="en-US"/>
          </a:p>
        </p:txBody>
      </p:sp>
      <p:sp>
        <p:nvSpPr>
          <p:cNvPr id="6" name="Footer Placeholder 1"/>
          <p:cNvSpPr>
            <a:spLocks noGrp="1"/>
          </p:cNvSpPr>
          <p:nvPr>
            <p:ph type="ftr" sz="quarter" idx="10"/>
          </p:nvPr>
        </p:nvSpPr>
        <p:spPr/>
        <p:txBody>
          <a:bodyPr/>
          <a:lstStyle>
            <a:lvl1pPr>
              <a:defRPr/>
            </a:lvl1pPr>
          </a:lstStyle>
          <a:p>
            <a:pPr>
              <a:defRPr/>
            </a:pPr>
            <a:r>
              <a:rPr lang="en-US"/>
              <a:t>Handouts are available at: www.atia.org/orlandohandouts</a:t>
            </a:r>
            <a:endParaRPr lang="en-US" sz="900"/>
          </a:p>
        </p:txBody>
      </p:sp>
      <p:sp>
        <p:nvSpPr>
          <p:cNvPr id="7" name="Slide Number Placeholder 2"/>
          <p:cNvSpPr>
            <a:spLocks noGrp="1"/>
          </p:cNvSpPr>
          <p:nvPr>
            <p:ph type="sldNum" sz="quarter" idx="11"/>
          </p:nvPr>
        </p:nvSpPr>
        <p:spPr/>
        <p:txBody>
          <a:bodyPr/>
          <a:lstStyle>
            <a:lvl1pPr>
              <a:defRPr/>
            </a:lvl1pPr>
          </a:lstStyle>
          <a:p>
            <a:pPr>
              <a:defRPr/>
            </a:pPr>
            <a:fld id="{CDF30C66-E42E-4759-B32B-DBF5BC73E398}" type="slidenum">
              <a:rPr lang="en-US"/>
              <a:pPr>
                <a:defRPr/>
              </a:pPr>
              <a:t>‹#›</a:t>
            </a:fld>
            <a:endParaRPr lang="en-US" sz="1400" dirty="0"/>
          </a:p>
        </p:txBody>
      </p:sp>
    </p:spTree>
    <p:extLst>
      <p:ext uri="{BB962C8B-B14F-4D97-AF65-F5344CB8AC3E}">
        <p14:creationId xmlns:p14="http://schemas.microsoft.com/office/powerpoint/2010/main" val="540097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6E9A1D1D-5773-4C64-B477-490D79D35D49}" type="slidenum">
              <a:rPr lang="en-US"/>
              <a:pPr>
                <a:defRPr/>
              </a:pPr>
              <a:t>‹#›</a:t>
            </a:fld>
            <a:endParaRPr lang="en-US" sz="1400" b="0" dirty="0"/>
          </a:p>
        </p:txBody>
      </p:sp>
    </p:spTree>
    <p:extLst>
      <p:ext uri="{BB962C8B-B14F-4D97-AF65-F5344CB8AC3E}">
        <p14:creationId xmlns:p14="http://schemas.microsoft.com/office/powerpoint/2010/main" val="895484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C3089A1F-C684-4546-9C9A-A765D50C96FB}" type="slidenum">
              <a:rPr lang="en-US"/>
              <a:pPr>
                <a:defRPr/>
              </a:pPr>
              <a:t>‹#›</a:t>
            </a:fld>
            <a:endParaRPr lang="en-US" sz="1400" b="0" dirty="0"/>
          </a:p>
        </p:txBody>
      </p:sp>
    </p:spTree>
    <p:extLst>
      <p:ext uri="{BB962C8B-B14F-4D97-AF65-F5344CB8AC3E}">
        <p14:creationId xmlns:p14="http://schemas.microsoft.com/office/powerpoint/2010/main" val="1103031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CFCAB107-8DFB-4804-B6B2-126580D554C4}" type="slidenum">
              <a:rPr lang="en-US"/>
              <a:pPr>
                <a:defRPr/>
              </a:pPr>
              <a:t>‹#›</a:t>
            </a:fld>
            <a:endParaRPr lang="en-US" sz="1400" b="0" dirty="0"/>
          </a:p>
        </p:txBody>
      </p:sp>
    </p:spTree>
    <p:extLst>
      <p:ext uri="{BB962C8B-B14F-4D97-AF65-F5344CB8AC3E}">
        <p14:creationId xmlns:p14="http://schemas.microsoft.com/office/powerpoint/2010/main" val="2752940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DF13C73B-EC83-4C53-B204-FE55379373C4}" type="slidenum">
              <a:rPr lang="en-US"/>
              <a:pPr>
                <a:defRPr/>
              </a:pPr>
              <a:t>‹#›</a:t>
            </a:fld>
            <a:endParaRPr lang="en-US" sz="1400" b="0" dirty="0"/>
          </a:p>
        </p:txBody>
      </p:sp>
      <p:sp>
        <p:nvSpPr>
          <p:cNvPr id="5" name="Footer Placeholder 4"/>
          <p:cNvSpPr>
            <a:spLocks noGrp="1"/>
          </p:cNvSpPr>
          <p:nvPr>
            <p:ph type="ftr" sz="quarter" idx="11"/>
          </p:nvPr>
        </p:nvSpPr>
        <p:spPr/>
        <p:txBody>
          <a:bodyPr/>
          <a:lstStyle>
            <a:lvl1pPr>
              <a:defRPr/>
            </a:lvl1pPr>
          </a:lstStyle>
          <a:p>
            <a:pPr>
              <a:defRPr/>
            </a:pPr>
            <a:r>
              <a:rPr lang="en-US"/>
              <a:t>Handouts are available at: www.atia.org/orlandohandouts</a:t>
            </a:r>
            <a:endParaRPr lang="en-US" sz="900" dirty="0"/>
          </a:p>
        </p:txBody>
      </p:sp>
    </p:spTree>
    <p:extLst>
      <p:ext uri="{BB962C8B-B14F-4D97-AF65-F5344CB8AC3E}">
        <p14:creationId xmlns:p14="http://schemas.microsoft.com/office/powerpoint/2010/main" val="760954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4500" y="1104900"/>
            <a:ext cx="2108200" cy="48910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6725" y="1104900"/>
            <a:ext cx="6175375" cy="4891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76BCFFD5-668A-4119-8AC1-3E89E480770C}" type="slidenum">
              <a:rPr lang="en-US"/>
              <a:pPr>
                <a:defRPr/>
              </a:pPr>
              <a:t>‹#›</a:t>
            </a:fld>
            <a:endParaRPr lang="en-US" sz="1400" b="0" dirty="0"/>
          </a:p>
        </p:txBody>
      </p:sp>
      <p:sp>
        <p:nvSpPr>
          <p:cNvPr id="5" name="Footer Placeholder 4"/>
          <p:cNvSpPr>
            <a:spLocks noGrp="1"/>
          </p:cNvSpPr>
          <p:nvPr>
            <p:ph type="ftr" sz="quarter" idx="11"/>
          </p:nvPr>
        </p:nvSpPr>
        <p:spPr/>
        <p:txBody>
          <a:bodyPr/>
          <a:lstStyle>
            <a:lvl1pPr>
              <a:defRPr/>
            </a:lvl1pPr>
          </a:lstStyle>
          <a:p>
            <a:pPr>
              <a:defRPr/>
            </a:pPr>
            <a:r>
              <a:rPr lang="en-US"/>
              <a:t>Handouts are available at: www.atia.org/orlandohandouts</a:t>
            </a:r>
            <a:endParaRPr lang="en-US" sz="900" dirty="0"/>
          </a:p>
        </p:txBody>
      </p:sp>
    </p:spTree>
    <p:extLst>
      <p:ext uri="{BB962C8B-B14F-4D97-AF65-F5344CB8AC3E}">
        <p14:creationId xmlns:p14="http://schemas.microsoft.com/office/powerpoint/2010/main" val="2117449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9900" y="1104900"/>
            <a:ext cx="8432800" cy="5715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66725" y="1879600"/>
            <a:ext cx="8431213" cy="4116388"/>
          </a:xfrm>
        </p:spPr>
        <p:txBody>
          <a:bodyPr/>
          <a:lstStyle/>
          <a:p>
            <a:pPr lvl="0"/>
            <a:r>
              <a:rPr lang="en-US" noProof="0" dirty="0" smtClean="0"/>
              <a:t>Click icon to add table</a:t>
            </a:r>
            <a:endParaRPr lang="en-US" noProof="0" dirty="0"/>
          </a:p>
        </p:txBody>
      </p:sp>
      <p:sp>
        <p:nvSpPr>
          <p:cNvPr id="4" name="Slide Number Placeholder 3"/>
          <p:cNvSpPr>
            <a:spLocks noGrp="1"/>
          </p:cNvSpPr>
          <p:nvPr>
            <p:ph type="sldNum" sz="quarter" idx="10"/>
          </p:nvPr>
        </p:nvSpPr>
        <p:spPr/>
        <p:txBody>
          <a:bodyPr/>
          <a:lstStyle>
            <a:lvl1pPr>
              <a:defRPr/>
            </a:lvl1pPr>
          </a:lstStyle>
          <a:p>
            <a:pPr>
              <a:defRPr/>
            </a:pPr>
            <a:fld id="{0D7475B1-DB09-4419-90DC-1A8EC35278F7}" type="slidenum">
              <a:rPr lang="en-US"/>
              <a:pPr>
                <a:defRPr/>
              </a:pPr>
              <a:t>‹#›</a:t>
            </a:fld>
            <a:endParaRPr lang="en-US" sz="1400" b="0" dirty="0"/>
          </a:p>
        </p:txBody>
      </p:sp>
      <p:sp>
        <p:nvSpPr>
          <p:cNvPr id="5" name="Footer Placeholder 4"/>
          <p:cNvSpPr>
            <a:spLocks noGrp="1"/>
          </p:cNvSpPr>
          <p:nvPr>
            <p:ph type="ftr" sz="quarter" idx="11"/>
          </p:nvPr>
        </p:nvSpPr>
        <p:spPr/>
        <p:txBody>
          <a:bodyPr/>
          <a:lstStyle>
            <a:lvl1pPr>
              <a:defRPr/>
            </a:lvl1pPr>
          </a:lstStyle>
          <a:p>
            <a:pPr>
              <a:defRPr/>
            </a:pPr>
            <a:r>
              <a:rPr lang="en-US"/>
              <a:t>Handouts are available at: www.atia.org/orlandohandouts</a:t>
            </a:r>
            <a:endParaRPr lang="en-US" sz="900" dirty="0"/>
          </a:p>
        </p:txBody>
      </p:sp>
    </p:spTree>
    <p:extLst>
      <p:ext uri="{BB962C8B-B14F-4D97-AF65-F5344CB8AC3E}">
        <p14:creationId xmlns:p14="http://schemas.microsoft.com/office/powerpoint/2010/main" val="1261159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69900" y="1104900"/>
            <a:ext cx="8432800" cy="571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6725" y="1879600"/>
            <a:ext cx="4138613" cy="4116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757738" y="1879600"/>
            <a:ext cx="4140200" cy="4116388"/>
          </a:xfrm>
        </p:spPr>
        <p:txBody>
          <a:bodyPr/>
          <a:lstStyle/>
          <a:p>
            <a:pPr lvl="0"/>
            <a:r>
              <a:rPr lang="en-US" noProof="0" dirty="0" smtClean="0"/>
              <a:t>Click icon to add chart</a:t>
            </a:r>
            <a:endParaRPr lang="en-US" noProof="0" dirty="0"/>
          </a:p>
        </p:txBody>
      </p:sp>
      <p:sp>
        <p:nvSpPr>
          <p:cNvPr id="5" name="Slide Number Placeholder 4"/>
          <p:cNvSpPr>
            <a:spLocks noGrp="1"/>
          </p:cNvSpPr>
          <p:nvPr>
            <p:ph type="sldNum" sz="quarter" idx="10"/>
          </p:nvPr>
        </p:nvSpPr>
        <p:spPr/>
        <p:txBody>
          <a:bodyPr/>
          <a:lstStyle>
            <a:lvl1pPr>
              <a:defRPr/>
            </a:lvl1pPr>
          </a:lstStyle>
          <a:p>
            <a:pPr>
              <a:defRPr/>
            </a:pPr>
            <a:fld id="{B6568AC3-F1DA-464C-85AC-FB99F86A59C3}" type="slidenum">
              <a:rPr lang="en-US"/>
              <a:pPr>
                <a:defRPr/>
              </a:pPr>
              <a:t>‹#›</a:t>
            </a:fld>
            <a:endParaRPr lang="en-US" sz="1400" b="0" dirty="0"/>
          </a:p>
        </p:txBody>
      </p:sp>
    </p:spTree>
    <p:extLst>
      <p:ext uri="{BB962C8B-B14F-4D97-AF65-F5344CB8AC3E}">
        <p14:creationId xmlns:p14="http://schemas.microsoft.com/office/powerpoint/2010/main" val="542256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tandard text">
    <p:spTree>
      <p:nvGrpSpPr>
        <p:cNvPr id="1" name=""/>
        <p:cNvGrpSpPr/>
        <p:nvPr/>
      </p:nvGrpSpPr>
      <p:grpSpPr>
        <a:xfrm>
          <a:off x="0" y="0"/>
          <a:ext cx="0" cy="0"/>
          <a:chOff x="0" y="0"/>
          <a:chExt cx="0" cy="0"/>
        </a:xfrm>
      </p:grpSpPr>
      <p:pic>
        <p:nvPicPr>
          <p:cNvPr id="6" name="Picture 5"/>
          <p:cNvPicPr>
            <a:picLocks/>
          </p:cNvPicPr>
          <p:nvPr userDrawn="1">
            <p:custDataLst>
              <p:tags r:id="rId1"/>
            </p:custDataLst>
          </p:nvPr>
        </p:nvPicPr>
        <p:blipFill>
          <a:blip r:embed="rId4"/>
          <a:stretch>
            <a:fillRect/>
          </a:stretch>
        </p:blipFill>
        <p:spPr>
          <a:xfrm>
            <a:off x="7632700" y="6426200"/>
            <a:ext cx="1079500" cy="198438"/>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7" name="Picture 8"/>
          <p:cNvPicPr>
            <a:picLocks noChangeAspect="1" noChangeArrowheads="1"/>
          </p:cNvPicPr>
          <p:nvPr userDrawn="1">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6477000" y="6362700"/>
            <a:ext cx="863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a:xfrm>
            <a:off x="828000" y="828000"/>
            <a:ext cx="7488000" cy="512768"/>
          </a:xfrm>
          <a:prstGeom prst="rect">
            <a:avLst/>
          </a:prstGeom>
        </p:spPr>
        <p:txBody>
          <a:bodyPr lIns="0" tIns="0" rIns="0" bIns="0"/>
          <a:lstStyle>
            <a:lvl1pPr marL="0" indent="0" algn="l">
              <a:spcBef>
                <a:spcPts val="0"/>
              </a:spcBef>
              <a:buFontTx/>
              <a:buNone/>
              <a:defRPr baseline="0">
                <a:solidFill>
                  <a:schemeClr val="tx1"/>
                </a:solidFill>
              </a:defRPr>
            </a:lvl1pPr>
          </a:lstStyle>
          <a:p>
            <a:pPr lvl="0"/>
            <a:r>
              <a:rPr lang="en-US" smtClean="0"/>
              <a:t>Click to edit Master text styles</a:t>
            </a:r>
          </a:p>
        </p:txBody>
      </p:sp>
      <p:sp>
        <p:nvSpPr>
          <p:cNvPr id="4" name="Textplatzhalter 3"/>
          <p:cNvSpPr>
            <a:spLocks noGrp="1"/>
          </p:cNvSpPr>
          <p:nvPr>
            <p:ph type="body" sz="quarter" idx="12"/>
          </p:nvPr>
        </p:nvSpPr>
        <p:spPr>
          <a:xfrm>
            <a:off x="828000" y="1368000"/>
            <a:ext cx="7488000" cy="374400"/>
          </a:xfrm>
          <a:prstGeom prst="rect">
            <a:avLst/>
          </a:prstGeom>
        </p:spPr>
        <p:txBody>
          <a:bodyPr lIns="0" tIns="0" rIns="0" bIns="0"/>
          <a:lstStyle>
            <a:lvl1pPr marL="0" indent="0">
              <a:spcBef>
                <a:spcPts val="0"/>
              </a:spcBef>
              <a:buFontTx/>
              <a:buNone/>
              <a:defRPr sz="2200"/>
            </a:lvl1pPr>
          </a:lstStyle>
          <a:p>
            <a:pPr lvl="0"/>
            <a:r>
              <a:rPr lang="en-US" smtClean="0"/>
              <a:t>Click to edit Master text styles</a:t>
            </a:r>
          </a:p>
        </p:txBody>
      </p:sp>
      <p:sp>
        <p:nvSpPr>
          <p:cNvPr id="5" name="Textplatzhalter 4"/>
          <p:cNvSpPr>
            <a:spLocks noGrp="1"/>
          </p:cNvSpPr>
          <p:nvPr>
            <p:ph type="body" sz="quarter" idx="13"/>
          </p:nvPr>
        </p:nvSpPr>
        <p:spPr>
          <a:xfrm>
            <a:off x="828673" y="2124000"/>
            <a:ext cx="7488000" cy="3960000"/>
          </a:xfrm>
          <a:prstGeom prst="rect">
            <a:avLst/>
          </a:prstGeom>
        </p:spPr>
        <p:txBody>
          <a:bodyPr lIns="0" tIns="0" rIns="0" bIns="0" spcCol="432000"/>
          <a:lstStyle>
            <a:lvl1pPr marL="216000" indent="-216000">
              <a:spcBef>
                <a:spcPts val="0"/>
              </a:spcBef>
              <a:defRPr sz="1800"/>
            </a:lvl1pPr>
            <a:lvl2pPr marL="432000" indent="-216000">
              <a:spcBef>
                <a:spcPts val="0"/>
              </a:spcBef>
              <a:defRPr sz="1800"/>
            </a:lvl2pPr>
            <a:lvl3pPr marL="648000" indent="-216000">
              <a:spcBef>
                <a:spcPts val="0"/>
              </a:spcBef>
              <a:buFont typeface="Wingdings" panose="05000000000000000000" pitchFamily="2" charset="2"/>
              <a:buChar char="§"/>
              <a:defRPr sz="1800"/>
            </a:lvl3pPr>
            <a:lvl4pPr marL="864000" indent="-216000">
              <a:spcBef>
                <a:spcPts val="0"/>
              </a:spcBef>
              <a:buFont typeface="Arial" panose="020B0604020202020204" pitchFamily="34" charset="0"/>
              <a:buChar char="•"/>
              <a:defRPr sz="1800"/>
            </a:lvl4pPr>
            <a:lvl5pPr marL="1080000" indent="-228600">
              <a:spcBef>
                <a:spcPts val="0"/>
              </a:spcBef>
              <a:buFont typeface="Calibri" panose="020F0502020204030204" pitchFamily="34" charset="0"/>
              <a:buChar char="─"/>
              <a:defRPr sz="1800"/>
            </a:lvl5pPr>
            <a:lvl6pPr marL="1296000" indent="-228600">
              <a:spcBef>
                <a:spcPts val="0"/>
              </a:spcBef>
              <a:buFont typeface="Calibri" panose="020F0502020204030204" pitchFamily="34" charset="0"/>
              <a:buChar char="─"/>
              <a:defRPr sz="1800"/>
            </a:lvl6pPr>
            <a:lvl7pPr marL="1512000" indent="-216000">
              <a:spcBef>
                <a:spcPts val="0"/>
              </a:spcBef>
              <a:buFont typeface="Calibri" panose="020F0502020204030204" pitchFamily="34" charset="0"/>
              <a:buChar char="─"/>
              <a:defRPr sz="1800"/>
            </a:lvl7pPr>
            <a:lvl8pPr marL="1728000" indent="-216000">
              <a:spcBef>
                <a:spcPts val="0"/>
              </a:spcBef>
              <a:buFont typeface="Calibri" panose="020F0502020204030204" pitchFamily="34" charset="0"/>
              <a:buChar char="─"/>
              <a:defRPr sz="1800"/>
            </a:lvl8pPr>
            <a:lvl9pPr marL="1944000" indent="-216000">
              <a:spcBef>
                <a:spcPts val="0"/>
              </a:spcBef>
              <a:buFont typeface="Calibri" panose="020F0502020204030204" pitchFamily="34" charset="0"/>
              <a:buChar cha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5797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ivider white">
    <p:spTree>
      <p:nvGrpSpPr>
        <p:cNvPr id="1" name=""/>
        <p:cNvGrpSpPr/>
        <p:nvPr/>
      </p:nvGrpSpPr>
      <p:grpSpPr>
        <a:xfrm>
          <a:off x="0" y="0"/>
          <a:ext cx="0" cy="0"/>
          <a:chOff x="0" y="0"/>
          <a:chExt cx="0" cy="0"/>
        </a:xfrm>
      </p:grpSpPr>
      <p:pic>
        <p:nvPicPr>
          <p:cNvPr id="5" name="Picture 4"/>
          <p:cNvPicPr>
            <a:picLocks/>
          </p:cNvPicPr>
          <p:nvPr userDrawn="1">
            <p:custDataLst>
              <p:tags r:id="rId1"/>
            </p:custDataLst>
          </p:nvPr>
        </p:nvPicPr>
        <p:blipFill>
          <a:blip r:embed="rId4"/>
          <a:stretch>
            <a:fillRect/>
          </a:stretch>
        </p:blipFill>
        <p:spPr>
          <a:xfrm>
            <a:off x="7632700" y="6426200"/>
            <a:ext cx="1079500" cy="198438"/>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pic>
        <p:nvPicPr>
          <p:cNvPr id="7" name="Picture 8"/>
          <p:cNvPicPr>
            <a:picLocks noChangeAspect="1" noChangeArrowheads="1"/>
          </p:cNvPicPr>
          <p:nvPr userDrawn="1">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6477000" y="6362700"/>
            <a:ext cx="863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828674" y="2052000"/>
            <a:ext cx="7488000" cy="1620000"/>
          </a:xfrm>
          <a:prstGeom prst="rect">
            <a:avLst/>
          </a:prstGeom>
        </p:spPr>
        <p:txBody>
          <a:bodyPr lIns="0" tIns="0" rIns="0" bIns="0"/>
          <a:lstStyle>
            <a:lvl1pPr marL="0" indent="0" algn="l">
              <a:spcBef>
                <a:spcPts val="0"/>
              </a:spcBef>
              <a:buFontTx/>
              <a:buNone/>
              <a:defRPr sz="4800">
                <a:solidFill>
                  <a:schemeClr val="tx1"/>
                </a:solidFill>
              </a:defRPr>
            </a:lvl1pPr>
            <a:lvl2pPr>
              <a:defRPr sz="4800"/>
            </a:lvl2pPr>
            <a:lvl3pPr>
              <a:defRPr sz="4800"/>
            </a:lvl3pPr>
            <a:lvl4pPr>
              <a:defRPr sz="4800"/>
            </a:lvl4pPr>
            <a:lvl5pPr>
              <a:defRPr sz="4800"/>
            </a:lvl5pPr>
          </a:lstStyle>
          <a:p>
            <a:pPr lvl="0"/>
            <a:r>
              <a:rPr lang="en-US" smtClean="0"/>
              <a:t>Click to edit Master text styles</a:t>
            </a:r>
          </a:p>
        </p:txBody>
      </p:sp>
      <p:sp>
        <p:nvSpPr>
          <p:cNvPr id="6" name="Text Placeholder 5"/>
          <p:cNvSpPr>
            <a:spLocks noGrp="1"/>
          </p:cNvSpPr>
          <p:nvPr>
            <p:ph type="body" sz="quarter" idx="11"/>
          </p:nvPr>
        </p:nvSpPr>
        <p:spPr>
          <a:xfrm>
            <a:off x="828675" y="1368000"/>
            <a:ext cx="7488238" cy="404816"/>
          </a:xfrm>
          <a:prstGeom prst="rect">
            <a:avLst/>
          </a:prstGeom>
        </p:spPr>
        <p:txBody>
          <a:bodyPr lIns="0" tIns="0" rIns="0" bIns="0"/>
          <a:lstStyle>
            <a:lvl1pPr marL="0" indent="0">
              <a:spcBef>
                <a:spcPts val="0"/>
              </a:spcBef>
              <a:buFontTx/>
              <a:buNone/>
              <a:defRPr sz="20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070470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Handouts are available at: www.atia.org/orlandohandouts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2371422-65F7-4C31-9BBD-CB886186B33C}" type="slidenum">
              <a:rPr lang="en-US"/>
              <a:pPr>
                <a:defRPr/>
              </a:pPr>
              <a:t>‹#›</a:t>
            </a:fld>
            <a:endParaRPr lang="en-US" dirty="0"/>
          </a:p>
        </p:txBody>
      </p:sp>
    </p:spTree>
    <p:extLst>
      <p:ext uri="{BB962C8B-B14F-4D97-AF65-F5344CB8AC3E}">
        <p14:creationId xmlns:p14="http://schemas.microsoft.com/office/powerpoint/2010/main" val="1703489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fld id="{D2C230D8-0721-44FB-97F2-A4D1AD22B0B4}" type="slidenum">
              <a:rPr lang="en-US"/>
              <a:pPr>
                <a:defRPr/>
              </a:pPr>
              <a:t>‹#›</a:t>
            </a:fld>
            <a:endParaRPr lang="en-US" sz="1400" b="0" dirty="0"/>
          </a:p>
        </p:txBody>
      </p:sp>
      <p:sp>
        <p:nvSpPr>
          <p:cNvPr id="5" name="Footer Placeholder 4"/>
          <p:cNvSpPr>
            <a:spLocks noGrp="1"/>
          </p:cNvSpPr>
          <p:nvPr>
            <p:ph type="ftr" sz="quarter" idx="11"/>
          </p:nvPr>
        </p:nvSpPr>
        <p:spPr/>
        <p:txBody>
          <a:bodyPr/>
          <a:lstStyle>
            <a:lvl1pPr>
              <a:defRPr/>
            </a:lvl1pPr>
          </a:lstStyle>
          <a:p>
            <a:pPr>
              <a:defRPr/>
            </a:pPr>
            <a:r>
              <a:rPr lang="en-US"/>
              <a:t>Handouts are available at: www.atia.org/orlandohandouts</a:t>
            </a:r>
            <a:endParaRPr lang="en-US" sz="900"/>
          </a:p>
        </p:txBody>
      </p:sp>
    </p:spTree>
    <p:extLst>
      <p:ext uri="{BB962C8B-B14F-4D97-AF65-F5344CB8AC3E}">
        <p14:creationId xmlns:p14="http://schemas.microsoft.com/office/powerpoint/2010/main" val="2053557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Handouts are available at: www.atia.org/orlandohandouts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B868E0D-F012-4D7F-99CF-6D8A346D08EA}" type="slidenum">
              <a:rPr lang="en-US"/>
              <a:pPr>
                <a:defRPr/>
              </a:pPr>
              <a:t>‹#›</a:t>
            </a:fld>
            <a:endParaRPr lang="en-US" dirty="0"/>
          </a:p>
        </p:txBody>
      </p:sp>
    </p:spTree>
    <p:extLst>
      <p:ext uri="{BB962C8B-B14F-4D97-AF65-F5344CB8AC3E}">
        <p14:creationId xmlns:p14="http://schemas.microsoft.com/office/powerpoint/2010/main" val="3715949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Handouts are available at: www.atia.org/orlandohandouts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E25C23-EAF3-4DD4-9012-1B6BC7D8F5A2}" type="slidenum">
              <a:rPr lang="en-US"/>
              <a:pPr>
                <a:defRPr/>
              </a:pPr>
              <a:t>‹#›</a:t>
            </a:fld>
            <a:endParaRPr lang="en-US" dirty="0"/>
          </a:p>
        </p:txBody>
      </p:sp>
    </p:spTree>
    <p:extLst>
      <p:ext uri="{BB962C8B-B14F-4D97-AF65-F5344CB8AC3E}">
        <p14:creationId xmlns:p14="http://schemas.microsoft.com/office/powerpoint/2010/main" val="1300800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Handouts are available at: www.atia.org/orlandohandouts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6F00DDB-2B58-4497-83EF-A25D4061B46A}" type="slidenum">
              <a:rPr lang="en-US"/>
              <a:pPr>
                <a:defRPr/>
              </a:pPr>
              <a:t>‹#›</a:t>
            </a:fld>
            <a:endParaRPr lang="en-US" dirty="0"/>
          </a:p>
        </p:txBody>
      </p:sp>
    </p:spTree>
    <p:extLst>
      <p:ext uri="{BB962C8B-B14F-4D97-AF65-F5344CB8AC3E}">
        <p14:creationId xmlns:p14="http://schemas.microsoft.com/office/powerpoint/2010/main" val="193584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Handouts are available at: www.atia.org/orlandohandouts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3319EA0-AC9C-4144-9BBF-BC59F62634E9}" type="slidenum">
              <a:rPr lang="en-US"/>
              <a:pPr>
                <a:defRPr/>
              </a:pPr>
              <a:t>‹#›</a:t>
            </a:fld>
            <a:endParaRPr lang="en-US" dirty="0"/>
          </a:p>
        </p:txBody>
      </p:sp>
    </p:spTree>
    <p:extLst>
      <p:ext uri="{BB962C8B-B14F-4D97-AF65-F5344CB8AC3E}">
        <p14:creationId xmlns:p14="http://schemas.microsoft.com/office/powerpoint/2010/main" val="25760465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Handouts are available at: www.atia.org/orlandohandouts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AEC10A2-2AEC-41A2-85FB-E13ABEFB7A6C}" type="slidenum">
              <a:rPr lang="en-US"/>
              <a:pPr>
                <a:defRPr/>
              </a:pPr>
              <a:t>‹#›</a:t>
            </a:fld>
            <a:endParaRPr lang="en-US" dirty="0"/>
          </a:p>
        </p:txBody>
      </p:sp>
    </p:spTree>
    <p:extLst>
      <p:ext uri="{BB962C8B-B14F-4D97-AF65-F5344CB8AC3E}">
        <p14:creationId xmlns:p14="http://schemas.microsoft.com/office/powerpoint/2010/main" val="892312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Handouts are available at: www.atia.org/orlandohandouts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DBAA846-BFD7-4E82-9AED-416D5A68EE08}" type="slidenum">
              <a:rPr lang="en-US"/>
              <a:pPr>
                <a:defRPr/>
              </a:pPr>
              <a:t>‹#›</a:t>
            </a:fld>
            <a:endParaRPr lang="en-US" dirty="0"/>
          </a:p>
        </p:txBody>
      </p:sp>
    </p:spTree>
    <p:extLst>
      <p:ext uri="{BB962C8B-B14F-4D97-AF65-F5344CB8AC3E}">
        <p14:creationId xmlns:p14="http://schemas.microsoft.com/office/powerpoint/2010/main" val="1404219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Handouts are available at: www.atia.org/orlandohandouts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C8FC1E8-ADD2-43D4-A7E3-18E20BF5F1F1}" type="slidenum">
              <a:rPr lang="en-US"/>
              <a:pPr>
                <a:defRPr/>
              </a:pPr>
              <a:t>‹#›</a:t>
            </a:fld>
            <a:endParaRPr lang="en-US" dirty="0"/>
          </a:p>
        </p:txBody>
      </p:sp>
    </p:spTree>
    <p:extLst>
      <p:ext uri="{BB962C8B-B14F-4D97-AF65-F5344CB8AC3E}">
        <p14:creationId xmlns:p14="http://schemas.microsoft.com/office/powerpoint/2010/main" val="4135741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Handouts are available at: www.atia.org/orlandohandouts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9EA7FB3-0AF3-45A6-A54E-3F4E0BE2862B}" type="slidenum">
              <a:rPr lang="en-US"/>
              <a:pPr>
                <a:defRPr/>
              </a:pPr>
              <a:t>‹#›</a:t>
            </a:fld>
            <a:endParaRPr lang="en-US" dirty="0"/>
          </a:p>
        </p:txBody>
      </p:sp>
    </p:spTree>
    <p:extLst>
      <p:ext uri="{BB962C8B-B14F-4D97-AF65-F5344CB8AC3E}">
        <p14:creationId xmlns:p14="http://schemas.microsoft.com/office/powerpoint/2010/main" val="21363284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Handouts are available at: www.atia.org/orlandohandouts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52E5E7-70EC-4D88-AABC-C19673C304F4}" type="slidenum">
              <a:rPr lang="en-US"/>
              <a:pPr>
                <a:defRPr/>
              </a:pPr>
              <a:t>‹#›</a:t>
            </a:fld>
            <a:endParaRPr lang="en-US" dirty="0"/>
          </a:p>
        </p:txBody>
      </p:sp>
    </p:spTree>
    <p:extLst>
      <p:ext uri="{BB962C8B-B14F-4D97-AF65-F5344CB8AC3E}">
        <p14:creationId xmlns:p14="http://schemas.microsoft.com/office/powerpoint/2010/main" val="1844168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Handouts are available at: www.atia.org/orlandohandouts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1308F8D-F93C-4726-A66E-20935869C702}" type="slidenum">
              <a:rPr lang="en-US"/>
              <a:pPr>
                <a:defRPr/>
              </a:pPr>
              <a:t>‹#›</a:t>
            </a:fld>
            <a:endParaRPr lang="en-US" dirty="0"/>
          </a:p>
        </p:txBody>
      </p:sp>
    </p:spTree>
    <p:extLst>
      <p:ext uri="{BB962C8B-B14F-4D97-AF65-F5344CB8AC3E}">
        <p14:creationId xmlns:p14="http://schemas.microsoft.com/office/powerpoint/2010/main" val="914537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2"/>
          </p:nvPr>
        </p:nvSpPr>
        <p:spPr>
          <a:xfrm>
            <a:off x="511237" y="6211126"/>
            <a:ext cx="3989387" cy="308428"/>
          </a:xfrm>
        </p:spPr>
        <p:txBody>
          <a:bodyPr/>
          <a:lstStyle>
            <a:lvl1pPr marL="0" indent="0">
              <a:buFontTx/>
              <a:buNone/>
              <a:defRPr sz="1200"/>
            </a:lvl1pPr>
          </a:lstStyle>
          <a:p>
            <a:pPr lvl="0"/>
            <a:r>
              <a:rPr lang="en-US" smtClean="0"/>
              <a:t>Click to edit Master text styles</a:t>
            </a:r>
          </a:p>
        </p:txBody>
      </p:sp>
      <p:sp>
        <p:nvSpPr>
          <p:cNvPr id="4" name="Slide Number Placeholder 2"/>
          <p:cNvSpPr>
            <a:spLocks noGrp="1"/>
          </p:cNvSpPr>
          <p:nvPr>
            <p:ph type="sldNum" sz="quarter" idx="13"/>
          </p:nvPr>
        </p:nvSpPr>
        <p:spPr/>
        <p:txBody>
          <a:bodyPr/>
          <a:lstStyle>
            <a:lvl1pPr>
              <a:defRPr/>
            </a:lvl1pPr>
          </a:lstStyle>
          <a:p>
            <a:pPr>
              <a:defRPr/>
            </a:pPr>
            <a:fld id="{F150F926-C39B-42C4-9C65-7D13A8AD3D9D}" type="slidenum">
              <a:rPr lang="en-US"/>
              <a:pPr>
                <a:defRPr/>
              </a:pPr>
              <a:t>‹#›</a:t>
            </a:fld>
            <a:endParaRPr lang="en-US" sz="1400" dirty="0"/>
          </a:p>
        </p:txBody>
      </p:sp>
      <p:sp>
        <p:nvSpPr>
          <p:cNvPr id="5" name="Footer Placeholder 3"/>
          <p:cNvSpPr>
            <a:spLocks noGrp="1"/>
          </p:cNvSpPr>
          <p:nvPr>
            <p:ph type="ftr" sz="quarter" idx="14"/>
          </p:nvPr>
        </p:nvSpPr>
        <p:spPr>
          <a:xfrm>
            <a:off x="471488" y="6180138"/>
            <a:ext cx="4206875" cy="373062"/>
          </a:xfrm>
        </p:spPr>
        <p:txBody>
          <a:bodyPr/>
          <a:lstStyle>
            <a:lvl1pPr>
              <a:defRPr sz="1200">
                <a:latin typeface="+mn-lt"/>
              </a:defRPr>
            </a:lvl1pPr>
          </a:lstStyle>
          <a:p>
            <a:pPr>
              <a:defRPr/>
            </a:pPr>
            <a:r>
              <a:rPr lang="en-US"/>
              <a:t>Handouts are available at: www.atia.org/orlandohandouts</a:t>
            </a:r>
            <a:endParaRPr lang="en-US" dirty="0"/>
          </a:p>
        </p:txBody>
      </p:sp>
    </p:spTree>
    <p:extLst>
      <p:ext uri="{BB962C8B-B14F-4D97-AF65-F5344CB8AC3E}">
        <p14:creationId xmlns:p14="http://schemas.microsoft.com/office/powerpoint/2010/main" val="1235256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Handouts are available at: www.atia.org/orlandohandouts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B368BD4-EC9C-413B-BD95-C04EAF591F68}" type="slidenum">
              <a:rPr lang="en-US"/>
              <a:pPr>
                <a:defRPr/>
              </a:pPr>
              <a:t>‹#›</a:t>
            </a:fld>
            <a:endParaRPr lang="en-US" dirty="0"/>
          </a:p>
        </p:txBody>
      </p:sp>
    </p:spTree>
    <p:extLst>
      <p:ext uri="{BB962C8B-B14F-4D97-AF65-F5344CB8AC3E}">
        <p14:creationId xmlns:p14="http://schemas.microsoft.com/office/powerpoint/2010/main" val="1956417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Handouts are available at: www.atia.org/orlandohandouts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1D43027-2A9D-4F5D-8E0B-0FF7D055FF17}" type="slidenum">
              <a:rPr lang="en-US"/>
              <a:pPr>
                <a:defRPr/>
              </a:pPr>
              <a:t>‹#›</a:t>
            </a:fld>
            <a:endParaRPr lang="en-US" dirty="0"/>
          </a:p>
        </p:txBody>
      </p:sp>
    </p:spTree>
    <p:extLst>
      <p:ext uri="{BB962C8B-B14F-4D97-AF65-F5344CB8AC3E}">
        <p14:creationId xmlns:p14="http://schemas.microsoft.com/office/powerpoint/2010/main" val="14851408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Handouts are available at: www.atia.org/orlandohandouts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CB60FB2-2326-4A72-9EFB-C462BC18DD92}" type="slidenum">
              <a:rPr lang="en-US"/>
              <a:pPr>
                <a:defRPr/>
              </a:pPr>
              <a:t>‹#›</a:t>
            </a:fld>
            <a:endParaRPr lang="en-US" dirty="0"/>
          </a:p>
        </p:txBody>
      </p:sp>
    </p:spTree>
    <p:extLst>
      <p:ext uri="{BB962C8B-B14F-4D97-AF65-F5344CB8AC3E}">
        <p14:creationId xmlns:p14="http://schemas.microsoft.com/office/powerpoint/2010/main" val="42504141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Handouts are available at: www.atia.org/orlandohandouts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60626DE-8127-4C03-BA32-A8594E03888E}" type="slidenum">
              <a:rPr lang="en-US"/>
              <a:pPr>
                <a:defRPr/>
              </a:pPr>
              <a:t>‹#›</a:t>
            </a:fld>
            <a:endParaRPr lang="en-US" dirty="0"/>
          </a:p>
        </p:txBody>
      </p:sp>
    </p:spTree>
    <p:extLst>
      <p:ext uri="{BB962C8B-B14F-4D97-AF65-F5344CB8AC3E}">
        <p14:creationId xmlns:p14="http://schemas.microsoft.com/office/powerpoint/2010/main" val="208922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Handouts are available at: www.atia.org/orlandohandouts</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56F315C-F2C3-4E4D-A734-9C69BEB05866}" type="slidenum">
              <a:rPr lang="en-US"/>
              <a:pPr>
                <a:defRPr/>
              </a:pPr>
              <a:t>‹#›</a:t>
            </a:fld>
            <a:endParaRPr lang="en-US" dirty="0"/>
          </a:p>
        </p:txBody>
      </p:sp>
    </p:spTree>
    <p:extLst>
      <p:ext uri="{BB962C8B-B14F-4D97-AF65-F5344CB8AC3E}">
        <p14:creationId xmlns:p14="http://schemas.microsoft.com/office/powerpoint/2010/main" val="30309351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Handouts are available at: www.atia.org/orlandohandouts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A3CF11B-5DF3-4F72-8A82-84212DBB623E}" type="slidenum">
              <a:rPr lang="en-US"/>
              <a:pPr>
                <a:defRPr/>
              </a:pPr>
              <a:t>‹#›</a:t>
            </a:fld>
            <a:endParaRPr lang="en-US" dirty="0"/>
          </a:p>
        </p:txBody>
      </p:sp>
    </p:spTree>
    <p:extLst>
      <p:ext uri="{BB962C8B-B14F-4D97-AF65-F5344CB8AC3E}">
        <p14:creationId xmlns:p14="http://schemas.microsoft.com/office/powerpoint/2010/main" val="30863208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Handouts are available at: www.atia.org/orlandohandouts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76B67F5-EEA1-4BA3-814C-8B61D5E4B450}" type="slidenum">
              <a:rPr lang="en-US"/>
              <a:pPr>
                <a:defRPr/>
              </a:pPr>
              <a:t>‹#›</a:t>
            </a:fld>
            <a:endParaRPr lang="en-US" dirty="0"/>
          </a:p>
        </p:txBody>
      </p:sp>
    </p:spTree>
    <p:extLst>
      <p:ext uri="{BB962C8B-B14F-4D97-AF65-F5344CB8AC3E}">
        <p14:creationId xmlns:p14="http://schemas.microsoft.com/office/powerpoint/2010/main" val="37189122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Handouts are available at: www.atia.org/orlandohandouts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3BDB7CD-295A-4F45-A52F-DC8A2A2AF582}" type="slidenum">
              <a:rPr lang="en-US"/>
              <a:pPr>
                <a:defRPr/>
              </a:pPr>
              <a:t>‹#›</a:t>
            </a:fld>
            <a:endParaRPr lang="en-US" dirty="0"/>
          </a:p>
        </p:txBody>
      </p:sp>
    </p:spTree>
    <p:extLst>
      <p:ext uri="{BB962C8B-B14F-4D97-AF65-F5344CB8AC3E}">
        <p14:creationId xmlns:p14="http://schemas.microsoft.com/office/powerpoint/2010/main" val="41049482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Handouts are available at: www.atia.org/orlandohandouts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AD68689-9898-450F-BD52-413A2EA61EE4}" type="slidenum">
              <a:rPr lang="en-US"/>
              <a:pPr>
                <a:defRPr/>
              </a:pPr>
              <a:t>‹#›</a:t>
            </a:fld>
            <a:endParaRPr lang="en-US" dirty="0"/>
          </a:p>
        </p:txBody>
      </p:sp>
    </p:spTree>
    <p:extLst>
      <p:ext uri="{BB962C8B-B14F-4D97-AF65-F5344CB8AC3E}">
        <p14:creationId xmlns:p14="http://schemas.microsoft.com/office/powerpoint/2010/main" val="25789754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Handouts are available at: www.atia.org/orlandohandouts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2251A08-B012-43C6-A647-52D9F14E788B}" type="slidenum">
              <a:rPr lang="en-US"/>
              <a:pPr>
                <a:defRPr/>
              </a:pPr>
              <a:t>‹#›</a:t>
            </a:fld>
            <a:endParaRPr lang="en-US" dirty="0"/>
          </a:p>
        </p:txBody>
      </p:sp>
    </p:spTree>
    <p:extLst>
      <p:ext uri="{BB962C8B-B14F-4D97-AF65-F5344CB8AC3E}">
        <p14:creationId xmlns:p14="http://schemas.microsoft.com/office/powerpoint/2010/main" val="59872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541DD0B0-8E62-4FFE-A553-74CD1A020EDE}" type="slidenum">
              <a:rPr lang="en-US"/>
              <a:pPr>
                <a:defRPr/>
              </a:pPr>
              <a:t>‹#›</a:t>
            </a:fld>
            <a:endParaRPr lang="en-US" sz="1400" dirty="0"/>
          </a:p>
        </p:txBody>
      </p:sp>
      <p:sp>
        <p:nvSpPr>
          <p:cNvPr id="4" name="Footer Placeholder 3"/>
          <p:cNvSpPr>
            <a:spLocks noGrp="1"/>
          </p:cNvSpPr>
          <p:nvPr>
            <p:ph type="ftr" sz="quarter" idx="11"/>
          </p:nvPr>
        </p:nvSpPr>
        <p:spPr>
          <a:xfrm>
            <a:off x="471488" y="6299200"/>
            <a:ext cx="4611687" cy="373063"/>
          </a:xfrm>
        </p:spPr>
        <p:txBody>
          <a:bodyPr/>
          <a:lstStyle>
            <a:lvl1pPr>
              <a:defRPr sz="1200" b="0" i="1" cap="none" baseline="0">
                <a:latin typeface="Arial" pitchFamily="34" charset="0"/>
              </a:defRPr>
            </a:lvl1pPr>
          </a:lstStyle>
          <a:p>
            <a:pPr>
              <a:defRPr/>
            </a:pPr>
            <a:r>
              <a:rPr lang="en-US"/>
              <a:t>Handouts are available at: www.atia.org/orlandohandouts</a:t>
            </a:r>
          </a:p>
        </p:txBody>
      </p:sp>
    </p:spTree>
    <p:extLst>
      <p:ext uri="{BB962C8B-B14F-4D97-AF65-F5344CB8AC3E}">
        <p14:creationId xmlns:p14="http://schemas.microsoft.com/office/powerpoint/2010/main" val="2297323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Handouts are available at: www.atia.org/orlandohandouts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281E4F4-CBE0-4C2A-90E9-98CE75FB0E93}" type="slidenum">
              <a:rPr lang="en-US"/>
              <a:pPr>
                <a:defRPr/>
              </a:pPr>
              <a:t>‹#›</a:t>
            </a:fld>
            <a:endParaRPr lang="en-US" dirty="0"/>
          </a:p>
        </p:txBody>
      </p:sp>
    </p:spTree>
    <p:extLst>
      <p:ext uri="{BB962C8B-B14F-4D97-AF65-F5344CB8AC3E}">
        <p14:creationId xmlns:p14="http://schemas.microsoft.com/office/powerpoint/2010/main" val="18295444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Picture Placeholder 6"/>
          <p:cNvSpPr>
            <a:spLocks noGrp="1"/>
          </p:cNvSpPr>
          <p:nvPr>
            <p:ph type="pic" sz="quarter" idx="13"/>
          </p:nvPr>
        </p:nvSpPr>
        <p:spPr>
          <a:xfrm>
            <a:off x="5534025" y="320675"/>
            <a:ext cx="3170238" cy="1033463"/>
          </a:xfrm>
        </p:spPr>
        <p:txBody>
          <a:bodyPr rtlCol="0">
            <a:normAutofit/>
          </a:bodyPr>
          <a:lstStyle/>
          <a:p>
            <a:pPr lvl="0"/>
            <a:endParaRPr lang="en-US" noProof="0" dirty="0" smtClean="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r>
              <a:rPr lang="en-US"/>
              <a:t>Handouts are available at: www.atia.org/orlandohandouts</a:t>
            </a:r>
            <a:endParaRPr lang="en-US" dirty="0"/>
          </a:p>
        </p:txBody>
      </p:sp>
      <p:sp>
        <p:nvSpPr>
          <p:cNvPr id="6" name="Slide Number Placeholder 5"/>
          <p:cNvSpPr>
            <a:spLocks noGrp="1"/>
          </p:cNvSpPr>
          <p:nvPr>
            <p:ph type="sldNum" sz="quarter" idx="16"/>
          </p:nvPr>
        </p:nvSpPr>
        <p:spPr/>
        <p:txBody>
          <a:bodyPr/>
          <a:lstStyle>
            <a:lvl1pPr>
              <a:defRPr/>
            </a:lvl1pPr>
          </a:lstStyle>
          <a:p>
            <a:pPr>
              <a:defRPr/>
            </a:pPr>
            <a:fld id="{9D17948F-4FC2-41F6-83B9-09D9BD511B3F}" type="slidenum">
              <a:rPr lang="en-US"/>
              <a:pPr>
                <a:defRPr/>
              </a:pPr>
              <a:t>‹#›</a:t>
            </a:fld>
            <a:endParaRPr lang="en-US" dirty="0"/>
          </a:p>
        </p:txBody>
      </p:sp>
    </p:spTree>
    <p:extLst>
      <p:ext uri="{BB962C8B-B14F-4D97-AF65-F5344CB8AC3E}">
        <p14:creationId xmlns:p14="http://schemas.microsoft.com/office/powerpoint/2010/main" val="2053541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67526948-5A0E-4935-AD68-4F13DD7116B5}" type="slidenum">
              <a:rPr lang="en-US"/>
              <a:pPr>
                <a:defRPr/>
              </a:pPr>
              <a:t>‹#›</a:t>
            </a:fld>
            <a:endParaRPr lang="en-US" sz="1400" dirty="0"/>
          </a:p>
        </p:txBody>
      </p:sp>
      <p:sp>
        <p:nvSpPr>
          <p:cNvPr id="4" name="Rectangle 11"/>
          <p:cNvSpPr>
            <a:spLocks noGrp="1" noChangeArrowheads="1"/>
          </p:cNvSpPr>
          <p:nvPr>
            <p:ph type="ftr" sz="quarter" idx="11"/>
          </p:nvPr>
        </p:nvSpPr>
        <p:spPr>
          <a:ln/>
        </p:spPr>
        <p:txBody>
          <a:bodyPr/>
          <a:lstStyle>
            <a:lvl1pPr>
              <a:defRPr/>
            </a:lvl1pPr>
          </a:lstStyle>
          <a:p>
            <a:pPr>
              <a:defRPr/>
            </a:pPr>
            <a:r>
              <a:rPr lang="en-US"/>
              <a:t>Handouts are available at: www.atia.org/orlandohandouts</a:t>
            </a:r>
            <a:endParaRPr lang="en-US" sz="900"/>
          </a:p>
        </p:txBody>
      </p:sp>
    </p:spTree>
    <p:extLst>
      <p:ext uri="{BB962C8B-B14F-4D97-AF65-F5344CB8AC3E}">
        <p14:creationId xmlns:p14="http://schemas.microsoft.com/office/powerpoint/2010/main" val="3778876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1A5FFFE8-ADF4-4806-8A4C-517B56D9D3F3}" type="slidenum">
              <a:rPr lang="en-US"/>
              <a:pPr>
                <a:defRPr/>
              </a:pPr>
              <a:t>‹#›</a:t>
            </a:fld>
            <a:endParaRPr lang="en-US" sz="1400" b="0" dirty="0"/>
          </a:p>
        </p:txBody>
      </p:sp>
    </p:spTree>
    <p:extLst>
      <p:ext uri="{BB962C8B-B14F-4D97-AF65-F5344CB8AC3E}">
        <p14:creationId xmlns:p14="http://schemas.microsoft.com/office/powerpoint/2010/main" val="3604910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6725" y="1879600"/>
            <a:ext cx="4138613" cy="4116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7738" y="1879600"/>
            <a:ext cx="4140200" cy="4116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fld id="{87E7A8B0-2EB5-45B6-BA86-9F60ED6AC235}" type="slidenum">
              <a:rPr lang="en-US"/>
              <a:pPr>
                <a:defRPr/>
              </a:pPr>
              <a:t>‹#›</a:t>
            </a:fld>
            <a:endParaRPr lang="en-US" sz="1400" b="0" dirty="0"/>
          </a:p>
        </p:txBody>
      </p:sp>
    </p:spTree>
    <p:extLst>
      <p:ext uri="{BB962C8B-B14F-4D97-AF65-F5344CB8AC3E}">
        <p14:creationId xmlns:p14="http://schemas.microsoft.com/office/powerpoint/2010/main" val="1028056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fld id="{4A13BC17-CEFF-4852-A793-B958603AF31A}" type="slidenum">
              <a:rPr lang="en-US"/>
              <a:pPr>
                <a:defRPr/>
              </a:pPr>
              <a:t>‹#›</a:t>
            </a:fld>
            <a:endParaRPr lang="en-US" sz="1400" b="0" dirty="0"/>
          </a:p>
        </p:txBody>
      </p:sp>
    </p:spTree>
    <p:extLst>
      <p:ext uri="{BB962C8B-B14F-4D97-AF65-F5344CB8AC3E}">
        <p14:creationId xmlns:p14="http://schemas.microsoft.com/office/powerpoint/2010/main" val="1393203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CC5BB011-2512-47FC-BE42-09CAA0E504B3}" type="slidenum">
              <a:rPr lang="en-US"/>
              <a:pPr>
                <a:defRPr/>
              </a:pPr>
              <a:t>‹#›</a:t>
            </a:fld>
            <a:endParaRPr lang="en-US" sz="1400" b="0" dirty="0"/>
          </a:p>
        </p:txBody>
      </p:sp>
    </p:spTree>
    <p:extLst>
      <p:ext uri="{BB962C8B-B14F-4D97-AF65-F5344CB8AC3E}">
        <p14:creationId xmlns:p14="http://schemas.microsoft.com/office/powerpoint/2010/main" val="213806337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jpeg"/><Relationship Id="rId21" Type="http://schemas.openxmlformats.org/officeDocument/2006/relationships/image" Target="../media/image2.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theme" Target="../theme/theme2.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0.xml"/><Relationship Id="rId12" Type="http://schemas.openxmlformats.org/officeDocument/2006/relationships/slideLayout" Target="../slideLayouts/slideLayout41.xml"/><Relationship Id="rId13" Type="http://schemas.openxmlformats.org/officeDocument/2006/relationships/theme" Target="../theme/theme3.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7" descr="ATIA_ppt_masterslide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69900" y="1176338"/>
            <a:ext cx="8432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66725" y="1879600"/>
            <a:ext cx="8431213"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7061200" y="6292850"/>
            <a:ext cx="183515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00" b="1">
                <a:latin typeface="Arial" charset="0"/>
                <a:cs typeface="+mn-cs"/>
              </a:defRPr>
            </a:lvl1pPr>
          </a:lstStyle>
          <a:p>
            <a:pPr>
              <a:defRPr/>
            </a:pPr>
            <a:fld id="{9966D880-2F03-4517-85AD-CF0DCB2EFB75}" type="slidenum">
              <a:rPr lang="en-US"/>
              <a:pPr>
                <a:defRPr/>
              </a:pPr>
              <a:t>‹#›</a:t>
            </a:fld>
            <a:endParaRPr lang="en-US" sz="1400" dirty="0"/>
          </a:p>
        </p:txBody>
      </p:sp>
      <p:sp>
        <p:nvSpPr>
          <p:cNvPr id="1035" name="Rectangle 11"/>
          <p:cNvSpPr>
            <a:spLocks noGrp="1" noChangeArrowheads="1"/>
          </p:cNvSpPr>
          <p:nvPr>
            <p:ph type="ftr" sz="quarter" idx="3"/>
          </p:nvPr>
        </p:nvSpPr>
        <p:spPr bwMode="auto">
          <a:xfrm>
            <a:off x="471488" y="6180138"/>
            <a:ext cx="3319462" cy="3730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i="1">
                <a:latin typeface="Times New Roman" pitchFamily="1" charset="0"/>
                <a:cs typeface="+mn-cs"/>
              </a:defRPr>
            </a:lvl1pPr>
          </a:lstStyle>
          <a:p>
            <a:pPr>
              <a:defRPr/>
            </a:pPr>
            <a:r>
              <a:rPr lang="en-US"/>
              <a:t>Handouts are available at: www.atia.org/orlandohandouts</a:t>
            </a:r>
            <a:endParaRPr lang="en-US" sz="900"/>
          </a:p>
        </p:txBody>
      </p:sp>
      <p:pic>
        <p:nvPicPr>
          <p:cNvPr id="1031" name="Picture 1"/>
          <p:cNvPicPr>
            <a:picLocks noChangeAspect="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6478588" y="150813"/>
            <a:ext cx="22907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71" r:id="rId5"/>
    <p:sldLayoutId id="2147484299" r:id="rId6"/>
    <p:sldLayoutId id="2147484300" r:id="rId7"/>
    <p:sldLayoutId id="2147484301" r:id="rId8"/>
    <p:sldLayoutId id="2147484302" r:id="rId9"/>
    <p:sldLayoutId id="2147484303" r:id="rId10"/>
    <p:sldLayoutId id="2147484304" r:id="rId11"/>
    <p:sldLayoutId id="2147484305" r:id="rId12"/>
    <p:sldLayoutId id="2147484306" r:id="rId13"/>
    <p:sldLayoutId id="2147484307" r:id="rId14"/>
    <p:sldLayoutId id="2147484308" r:id="rId15"/>
    <p:sldLayoutId id="2147484309" r:id="rId16"/>
    <p:sldLayoutId id="2147484311" r:id="rId17"/>
    <p:sldLayoutId id="2147484312" r:id="rId18"/>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2800" b="1">
          <a:solidFill>
            <a:schemeClr val="folHlink"/>
          </a:solidFill>
          <a:latin typeface="+mj-lt"/>
          <a:ea typeface="+mj-ea"/>
          <a:cs typeface="+mj-cs"/>
        </a:defRPr>
      </a:lvl1pPr>
      <a:lvl2pPr algn="l" rtl="0" eaLnBrk="0" fontAlgn="base" hangingPunct="0">
        <a:spcBef>
          <a:spcPct val="0"/>
        </a:spcBef>
        <a:spcAft>
          <a:spcPct val="0"/>
        </a:spcAft>
        <a:defRPr sz="2800" b="1">
          <a:solidFill>
            <a:schemeClr val="folHlink"/>
          </a:solidFill>
          <a:latin typeface="Arial" charset="0"/>
        </a:defRPr>
      </a:lvl2pPr>
      <a:lvl3pPr algn="l" rtl="0" eaLnBrk="0" fontAlgn="base" hangingPunct="0">
        <a:spcBef>
          <a:spcPct val="0"/>
        </a:spcBef>
        <a:spcAft>
          <a:spcPct val="0"/>
        </a:spcAft>
        <a:defRPr sz="2800" b="1">
          <a:solidFill>
            <a:schemeClr val="folHlink"/>
          </a:solidFill>
          <a:latin typeface="Arial" charset="0"/>
        </a:defRPr>
      </a:lvl3pPr>
      <a:lvl4pPr algn="l" rtl="0" eaLnBrk="0" fontAlgn="base" hangingPunct="0">
        <a:spcBef>
          <a:spcPct val="0"/>
        </a:spcBef>
        <a:spcAft>
          <a:spcPct val="0"/>
        </a:spcAft>
        <a:defRPr sz="2800" b="1">
          <a:solidFill>
            <a:schemeClr val="folHlink"/>
          </a:solidFill>
          <a:latin typeface="Arial" charset="0"/>
        </a:defRPr>
      </a:lvl4pPr>
      <a:lvl5pPr algn="l" rtl="0" eaLnBrk="0" fontAlgn="base" hangingPunct="0">
        <a:spcBef>
          <a:spcPct val="0"/>
        </a:spcBef>
        <a:spcAft>
          <a:spcPct val="0"/>
        </a:spcAft>
        <a:defRPr sz="2800" b="1">
          <a:solidFill>
            <a:schemeClr val="folHlink"/>
          </a:solidFill>
          <a:latin typeface="Arial" charset="0"/>
        </a:defRPr>
      </a:lvl5pPr>
      <a:lvl6pPr marL="457200" algn="l" rtl="0" eaLnBrk="1" fontAlgn="base" hangingPunct="1">
        <a:spcBef>
          <a:spcPct val="0"/>
        </a:spcBef>
        <a:spcAft>
          <a:spcPct val="0"/>
        </a:spcAft>
        <a:defRPr sz="2800" b="1">
          <a:solidFill>
            <a:schemeClr val="folHlink"/>
          </a:solidFill>
          <a:latin typeface="Arial" charset="0"/>
        </a:defRPr>
      </a:lvl6pPr>
      <a:lvl7pPr marL="914400" algn="l" rtl="0" eaLnBrk="1" fontAlgn="base" hangingPunct="1">
        <a:spcBef>
          <a:spcPct val="0"/>
        </a:spcBef>
        <a:spcAft>
          <a:spcPct val="0"/>
        </a:spcAft>
        <a:defRPr sz="2800" b="1">
          <a:solidFill>
            <a:schemeClr val="folHlink"/>
          </a:solidFill>
          <a:latin typeface="Arial" charset="0"/>
        </a:defRPr>
      </a:lvl7pPr>
      <a:lvl8pPr marL="1371600" algn="l" rtl="0" eaLnBrk="1" fontAlgn="base" hangingPunct="1">
        <a:spcBef>
          <a:spcPct val="0"/>
        </a:spcBef>
        <a:spcAft>
          <a:spcPct val="0"/>
        </a:spcAft>
        <a:defRPr sz="2800" b="1">
          <a:solidFill>
            <a:schemeClr val="folHlink"/>
          </a:solidFill>
          <a:latin typeface="Arial" charset="0"/>
        </a:defRPr>
      </a:lvl8pPr>
      <a:lvl9pPr marL="1828800" algn="l" rtl="0" eaLnBrk="1" fontAlgn="base" hangingPunct="1">
        <a:spcBef>
          <a:spcPct val="0"/>
        </a:spcBef>
        <a:spcAft>
          <a:spcPct val="0"/>
        </a:spcAft>
        <a:defRPr sz="2800" b="1">
          <a:solidFill>
            <a:schemeClr val="folHlink"/>
          </a:solidFill>
          <a:latin typeface="Arial" charset="0"/>
        </a:defRPr>
      </a:lvl9pPr>
    </p:titleStyle>
    <p:bodyStyle>
      <a:lvl1pPr marL="282575" indent="-282575" algn="l" rtl="0" eaLnBrk="0" fontAlgn="base" hangingPunct="0">
        <a:spcBef>
          <a:spcPct val="50000"/>
        </a:spcBef>
        <a:spcAft>
          <a:spcPct val="0"/>
        </a:spcAft>
        <a:buClr>
          <a:schemeClr val="folHlink"/>
        </a:buClr>
        <a:buFont typeface="Times" pitchFamily="1" charset="0"/>
        <a:buChar char="•"/>
        <a:defRPr sz="2200">
          <a:solidFill>
            <a:schemeClr val="tx1"/>
          </a:solidFill>
          <a:latin typeface="+mn-lt"/>
          <a:ea typeface="+mn-ea"/>
          <a:cs typeface="+mn-cs"/>
        </a:defRPr>
      </a:lvl1pPr>
      <a:lvl2pPr marL="682625" indent="-225425" algn="l" rtl="0" eaLnBrk="0" fontAlgn="base" hangingPunct="0">
        <a:lnSpc>
          <a:spcPct val="90000"/>
        </a:lnSpc>
        <a:spcBef>
          <a:spcPct val="20000"/>
        </a:spcBef>
        <a:spcAft>
          <a:spcPct val="0"/>
        </a:spcAft>
        <a:buClr>
          <a:schemeClr val="folHlink"/>
        </a:buClr>
        <a:buSzPct val="100000"/>
        <a:buFont typeface="Times" pitchFamily="1" charset="0"/>
        <a:buChar char="•"/>
        <a:defRPr>
          <a:solidFill>
            <a:schemeClr val="tx1"/>
          </a:solidFill>
          <a:latin typeface="+mn-lt"/>
        </a:defRPr>
      </a:lvl2pPr>
      <a:lvl3pPr marL="1081088" indent="-166688" algn="l" rtl="0" eaLnBrk="0" fontAlgn="base" hangingPunct="0">
        <a:spcBef>
          <a:spcPct val="5000"/>
        </a:spcBef>
        <a:spcAft>
          <a:spcPct val="0"/>
        </a:spcAft>
        <a:buClr>
          <a:schemeClr val="folHlink"/>
        </a:buClr>
        <a:buFont typeface="Times" pitchFamily="1" charset="0"/>
        <a:buChar char="•"/>
        <a:defRPr sz="1400">
          <a:solidFill>
            <a:schemeClr val="tx1"/>
          </a:solidFill>
          <a:latin typeface="+mn-lt"/>
        </a:defRPr>
      </a:lvl3pPr>
      <a:lvl4pPr marL="1544638" indent="-173038" algn="l" rtl="0" eaLnBrk="0" fontAlgn="base" hangingPunct="0">
        <a:spcBef>
          <a:spcPct val="0"/>
        </a:spcBef>
        <a:spcAft>
          <a:spcPct val="0"/>
        </a:spcAft>
        <a:buClr>
          <a:schemeClr val="folHlink"/>
        </a:buClr>
        <a:buFont typeface="Times" pitchFamily="1" charset="0"/>
        <a:buChar char="•"/>
        <a:defRPr sz="1300" i="1">
          <a:solidFill>
            <a:schemeClr val="tx1"/>
          </a:solidFill>
          <a:latin typeface="+mn-lt"/>
        </a:defRPr>
      </a:lvl4pPr>
      <a:lvl5pPr marL="1995488" indent="-166688" algn="l" rtl="0" eaLnBrk="0" fontAlgn="base" hangingPunct="0">
        <a:spcBef>
          <a:spcPct val="0"/>
        </a:spcBef>
        <a:spcAft>
          <a:spcPct val="0"/>
        </a:spcAft>
        <a:buClr>
          <a:schemeClr val="folHlink"/>
        </a:buClr>
        <a:buFont typeface="Times" pitchFamily="1" charset="0"/>
        <a:buChar char="•"/>
        <a:defRPr sz="1200" i="1">
          <a:solidFill>
            <a:schemeClr val="tx1"/>
          </a:solidFill>
          <a:latin typeface="+mn-lt"/>
        </a:defRPr>
      </a:lvl5pPr>
      <a:lvl6pPr marL="2452688" indent="-166688" algn="l" rtl="0" eaLnBrk="1" fontAlgn="base" hangingPunct="1">
        <a:spcBef>
          <a:spcPct val="0"/>
        </a:spcBef>
        <a:spcAft>
          <a:spcPct val="0"/>
        </a:spcAft>
        <a:buClr>
          <a:schemeClr val="folHlink"/>
        </a:buClr>
        <a:buFont typeface="Times" pitchFamily="1" charset="0"/>
        <a:buChar char="•"/>
        <a:defRPr sz="1200" i="1">
          <a:solidFill>
            <a:schemeClr val="tx1"/>
          </a:solidFill>
          <a:latin typeface="+mn-lt"/>
        </a:defRPr>
      </a:lvl6pPr>
      <a:lvl7pPr marL="2909888" indent="-166688" algn="l" rtl="0" eaLnBrk="1" fontAlgn="base" hangingPunct="1">
        <a:spcBef>
          <a:spcPct val="0"/>
        </a:spcBef>
        <a:spcAft>
          <a:spcPct val="0"/>
        </a:spcAft>
        <a:buClr>
          <a:schemeClr val="folHlink"/>
        </a:buClr>
        <a:buFont typeface="Times" pitchFamily="1" charset="0"/>
        <a:buChar char="•"/>
        <a:defRPr sz="1200" i="1">
          <a:solidFill>
            <a:schemeClr val="tx1"/>
          </a:solidFill>
          <a:latin typeface="+mn-lt"/>
        </a:defRPr>
      </a:lvl7pPr>
      <a:lvl8pPr marL="3367088" indent="-166688" algn="l" rtl="0" eaLnBrk="1" fontAlgn="base" hangingPunct="1">
        <a:spcBef>
          <a:spcPct val="0"/>
        </a:spcBef>
        <a:spcAft>
          <a:spcPct val="0"/>
        </a:spcAft>
        <a:buClr>
          <a:schemeClr val="folHlink"/>
        </a:buClr>
        <a:buFont typeface="Times" pitchFamily="1" charset="0"/>
        <a:buChar char="•"/>
        <a:defRPr sz="1200" i="1">
          <a:solidFill>
            <a:schemeClr val="tx1"/>
          </a:solidFill>
          <a:latin typeface="+mn-lt"/>
        </a:defRPr>
      </a:lvl8pPr>
      <a:lvl9pPr marL="3824288" indent="-166688" algn="l" rtl="0" eaLnBrk="1" fontAlgn="base" hangingPunct="1">
        <a:spcBef>
          <a:spcPct val="0"/>
        </a:spcBef>
        <a:spcAft>
          <a:spcPct val="0"/>
        </a:spcAft>
        <a:buClr>
          <a:schemeClr val="folHlink"/>
        </a:buClr>
        <a:buFont typeface="Times" pitchFamily="1" charset="0"/>
        <a:buChar char="•"/>
        <a:defRPr sz="1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r>
              <a:rPr lang="en-US"/>
              <a:t>Handouts are available at: www.atia.org/orlandohandouts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1433FC4D-A599-4D6A-8E83-97E4F872081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Lst>
  <p:timing>
    <p:tnLst>
      <p:par>
        <p:cTn xmlns:p14="http://schemas.microsoft.com/office/powerpoint/2010/mai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r>
              <a:rPr lang="en-US"/>
              <a:t>Handouts are available at: www.atia.org/orlandohandouts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3CD5AB6-7375-48F2-A589-9EC548F4175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 id="2147484294"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hyperlink" Target="http://www.wonderbaby.org/" TargetMode="External"/><Relationship Id="rId1" Type="http://schemas.openxmlformats.org/officeDocument/2006/relationships/slideLayout" Target="../slideLayouts/slideLayout2.xml"/><Relationship Id="rId2" Type="http://schemas.openxmlformats.org/officeDocument/2006/relationships/hyperlink" Target="http://bit.ly/19XlFyV"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ightaide.terc.edu/report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t.ly/18UVt9w" TargetMode="External"/><Relationship Id="rId3"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nces.ed.gov/programs/digest/d11/ch_2.asp" TargetMode="External"/><Relationship Id="rId3" Type="http://schemas.openxmlformats.org/officeDocument/2006/relationships/hyperlink" Target="http://en.wikipedia.org/wiki/Special_education_in_the_United_States" TargetMode="Externa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3.png"/><Relationship Id="rId1" Type="http://schemas.openxmlformats.org/officeDocument/2006/relationships/slideLayout" Target="../slideLayouts/slideLayout18.xml"/><Relationship Id="rId2"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hyperlink" Target="http://www.aacinstitute.org/" TargetMode="External"/><Relationship Id="rId4" Type="http://schemas.openxmlformats.org/officeDocument/2006/relationships/hyperlink" Target="http://www.atia.org/orlandohandouts" TargetMode="External"/><Relationship Id="rId1" Type="http://schemas.openxmlformats.org/officeDocument/2006/relationships/slideLayout" Target="../slideLayouts/slideLayout4.xml"/><Relationship Id="rId2" Type="http://schemas.openxmlformats.org/officeDocument/2006/relationships/hyperlink" Target="http://www.atia.org/CE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363556" y="1496511"/>
            <a:ext cx="8416887" cy="1235671"/>
          </a:xfrm>
        </p:spPr>
        <p:txBody>
          <a:bodyPr/>
          <a:lstStyle/>
          <a:p>
            <a:r>
              <a:rPr lang="en-US" dirty="0" smtClean="0"/>
              <a:t>ACV-SI-04</a:t>
            </a:r>
            <a:r>
              <a:rPr lang="en-US" altLang="en-US" dirty="0" smtClean="0"/>
              <a:t>: </a:t>
            </a:r>
            <a:r>
              <a:rPr lang="en-US" dirty="0" smtClean="0"/>
              <a:t>Using </a:t>
            </a:r>
            <a:r>
              <a:rPr lang="en-US" dirty="0"/>
              <a:t>Interactive LED Lights to Engage, Do and Learn</a:t>
            </a:r>
          </a:p>
        </p:txBody>
      </p:sp>
      <p:sp>
        <p:nvSpPr>
          <p:cNvPr id="61443" name="Rectangle 3"/>
          <p:cNvSpPr>
            <a:spLocks noGrp="1" noChangeArrowheads="1"/>
          </p:cNvSpPr>
          <p:nvPr>
            <p:ph type="subTitle" idx="1"/>
          </p:nvPr>
        </p:nvSpPr>
        <p:spPr>
          <a:xfrm>
            <a:off x="374573" y="2777207"/>
            <a:ext cx="8394853" cy="2509838"/>
          </a:xfrm>
        </p:spPr>
        <p:txBody>
          <a:bodyPr/>
          <a:lstStyle/>
          <a:p>
            <a:pPr eaLnBrk="1" hangingPunct="1"/>
            <a:r>
              <a:rPr lang="en-US" altLang="en-US" sz="3600" dirty="0" smtClean="0"/>
              <a:t>Catherine Rose, Philips Color Kinetics</a:t>
            </a:r>
          </a:p>
          <a:p>
            <a:pPr eaLnBrk="1" hangingPunct="1"/>
            <a:r>
              <a:rPr lang="en-US" altLang="en-US" sz="3600" dirty="0" smtClean="0"/>
              <a:t>Judy </a:t>
            </a:r>
            <a:r>
              <a:rPr lang="en-US" altLang="en-US" sz="3600" dirty="0" err="1" smtClean="0"/>
              <a:t>Vesel</a:t>
            </a:r>
            <a:r>
              <a:rPr lang="en-US" altLang="en-US" sz="3600" dirty="0" smtClean="0"/>
              <a:t>, TERC</a:t>
            </a:r>
          </a:p>
          <a:p>
            <a:pPr eaLnBrk="1" hangingPunct="1"/>
            <a:r>
              <a:rPr lang="en-US" altLang="en-US" sz="3600" dirty="0" smtClean="0"/>
              <a:t>Joe Martini, Perkins Products</a:t>
            </a:r>
            <a:endParaRPr lang="en-US" altLang="en-US" dirty="0" smtClean="0"/>
          </a:p>
          <a:p>
            <a:pPr eaLnBrk="1" hangingPunct="1"/>
            <a:endParaRPr lang="en-US" altLang="en-US" dirty="0" smtClean="0"/>
          </a:p>
          <a:p>
            <a:pPr eaLnBrk="1" hangingPunct="1"/>
            <a:r>
              <a:rPr lang="en-US" altLang="en-US" dirty="0" smtClean="0"/>
              <a:t>January 30, 2013</a:t>
            </a:r>
          </a:p>
        </p:txBody>
      </p:sp>
      <p:sp>
        <p:nvSpPr>
          <p:cNvPr id="2" name="Footer Placeholder 1"/>
          <p:cNvSpPr>
            <a:spLocks noGrp="1"/>
          </p:cNvSpPr>
          <p:nvPr>
            <p:ph type="ftr" sz="quarter" idx="10"/>
          </p:nvPr>
        </p:nvSpPr>
        <p:spPr>
          <a:xfrm>
            <a:off x="121185" y="6378441"/>
            <a:ext cx="3319462" cy="373062"/>
          </a:xfrm>
        </p:spPr>
        <p:txBody>
          <a:bodyPr/>
          <a:lstStyle/>
          <a:p>
            <a:pPr>
              <a:defRPr/>
            </a:pPr>
            <a:r>
              <a:rPr lang="en-US" dirty="0"/>
              <a:t>Handouts are available at: www.atia.org/orlandohandouts</a:t>
            </a:r>
            <a:endParaRPr lang="en-US" sz="900" dirty="0"/>
          </a:p>
        </p:txBody>
      </p:sp>
      <p:sp>
        <p:nvSpPr>
          <p:cNvPr id="3" name="Slide Number Placeholder 2"/>
          <p:cNvSpPr>
            <a:spLocks noGrp="1"/>
          </p:cNvSpPr>
          <p:nvPr>
            <p:ph type="sldNum" sz="quarter" idx="11"/>
          </p:nvPr>
        </p:nvSpPr>
        <p:spPr/>
        <p:txBody>
          <a:bodyPr/>
          <a:lstStyle/>
          <a:p>
            <a:pPr>
              <a:defRPr/>
            </a:pPr>
            <a:fld id="{66AE6874-313C-46AB-8995-EFE7F809BEEE}" type="slidenum">
              <a:rPr lang="en-US"/>
              <a:pPr>
                <a:defRPr/>
              </a:pPr>
              <a:t>1</a:t>
            </a:fld>
            <a:endParaRPr lang="en-US" sz="1400" dirty="0"/>
          </a:p>
        </p:txBody>
      </p:sp>
      <p:grpSp>
        <p:nvGrpSpPr>
          <p:cNvPr id="6" name="Group 13"/>
          <p:cNvGrpSpPr>
            <a:grpSpLocks/>
          </p:cNvGrpSpPr>
          <p:nvPr/>
        </p:nvGrpSpPr>
        <p:grpSpPr bwMode="auto">
          <a:xfrm>
            <a:off x="-22036" y="5357372"/>
            <a:ext cx="9144000" cy="925512"/>
            <a:chOff x="0" y="5931725"/>
            <a:chExt cx="9144000" cy="926275"/>
          </a:xfrm>
        </p:grpSpPr>
        <p:sp>
          <p:nvSpPr>
            <p:cNvPr id="7" name="Rectangle 14"/>
            <p:cNvSpPr>
              <a:spLocks noChangeArrowheads="1"/>
            </p:cNvSpPr>
            <p:nvPr/>
          </p:nvSpPr>
          <p:spPr bwMode="auto">
            <a:xfrm>
              <a:off x="0" y="5943600"/>
              <a:ext cx="9144000" cy="914400"/>
            </a:xfrm>
            <a:prstGeom prst="rect">
              <a:avLst/>
            </a:prstGeom>
            <a:solidFill>
              <a:schemeClr val="bg1"/>
            </a:solidFill>
            <a:ln w="9525" algn="ctr">
              <a:solidFill>
                <a:schemeClr val="bg1"/>
              </a:solidFill>
              <a:round/>
              <a:headEnd/>
              <a:tailEnd/>
            </a:ln>
          </p:spPr>
          <p:txBody>
            <a:bodyPr/>
            <a:lstStyle/>
            <a:p>
              <a:endParaRPr lang="en-US" sz="2000" b="1" u="sng">
                <a:solidFill>
                  <a:srgbClr val="000000"/>
                </a:solidFill>
                <a:latin typeface="Gill Sans MT" pitchFamily="34" charset="0"/>
                <a:cs typeface="Calibri" pitchFamily="34" charset="0"/>
              </a:endParaRPr>
            </a:p>
          </p:txBody>
        </p:sp>
        <p:pic>
          <p:nvPicPr>
            <p:cNvPr id="8"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6066526"/>
              <a:ext cx="2362200" cy="66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5931725"/>
              <a:ext cx="80539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36" y="6226249"/>
              <a:ext cx="3226929" cy="555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530810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4"/>
          <p:cNvSpPr>
            <a:spLocks noGrp="1"/>
          </p:cNvSpPr>
          <p:nvPr>
            <p:ph idx="1"/>
          </p:nvPr>
        </p:nvSpPr>
        <p:spPr>
          <a:xfrm>
            <a:off x="5182478" y="4027369"/>
            <a:ext cx="3060202" cy="474544"/>
          </a:xfrm>
        </p:spPr>
        <p:txBody>
          <a:bodyPr/>
          <a:lstStyle/>
          <a:p>
            <a:pPr marL="0" indent="0">
              <a:buNone/>
            </a:pPr>
            <a:r>
              <a:rPr lang="en-US" sz="2400" b="1" dirty="0" smtClean="0">
                <a:latin typeface="Gill Sans MT" pitchFamily="34" charset="0"/>
                <a:hlinkClick r:id="rId2"/>
              </a:rPr>
              <a:t>http</a:t>
            </a:r>
            <a:r>
              <a:rPr lang="en-US" sz="2400" b="1" dirty="0">
                <a:latin typeface="Gill Sans MT" pitchFamily="34" charset="0"/>
                <a:hlinkClick r:id="rId2"/>
              </a:rPr>
              <a:t>://</a:t>
            </a:r>
            <a:r>
              <a:rPr lang="en-US" sz="2400" b="1" dirty="0" smtClean="0">
                <a:latin typeface="Gill Sans MT" pitchFamily="34" charset="0"/>
                <a:hlinkClick r:id="rId2"/>
              </a:rPr>
              <a:t>bit.ly/19XlFyV</a:t>
            </a:r>
            <a:endParaRPr lang="en-US" sz="2400" b="1" dirty="0" smtClean="0">
              <a:latin typeface="Gill Sans MT" pitchFamily="34" charset="0"/>
            </a:endParaRPr>
          </a:p>
          <a:p>
            <a:pPr marL="0" indent="0">
              <a:buNone/>
            </a:pPr>
            <a:endParaRPr lang="en-US" sz="2400" b="1" dirty="0" smtClean="0">
              <a:latin typeface="Gill Sans MT" pitchFamily="34" charset="0"/>
            </a:endParaRPr>
          </a:p>
          <a:p>
            <a:pPr marL="0" indent="0">
              <a:buFont typeface="Times" pitchFamily="1" charset="0"/>
              <a:buNone/>
            </a:pPr>
            <a:endParaRPr lang="en-US" sz="2400" b="1" dirty="0" smtClean="0">
              <a:latin typeface="Gill Sans MT" pitchFamily="34" charset="0"/>
            </a:endParaRPr>
          </a:p>
        </p:txBody>
      </p:sp>
      <p:pic>
        <p:nvPicPr>
          <p:cNvPr id="30725"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77128" y="3028119"/>
            <a:ext cx="30480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2">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6579" y="1474669"/>
            <a:ext cx="30861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 y="1208844"/>
            <a:ext cx="443865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4"/>
          <p:cNvSpPr txBox="1">
            <a:spLocks/>
          </p:cNvSpPr>
          <p:nvPr/>
        </p:nvSpPr>
        <p:spPr bwMode="auto">
          <a:xfrm>
            <a:off x="324288" y="5939712"/>
            <a:ext cx="3961523"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2575" indent="-282575" algn="l" rtl="0" eaLnBrk="0" fontAlgn="base" hangingPunct="0">
              <a:spcBef>
                <a:spcPct val="50000"/>
              </a:spcBef>
              <a:spcAft>
                <a:spcPct val="0"/>
              </a:spcAft>
              <a:buClr>
                <a:schemeClr val="folHlink"/>
              </a:buClr>
              <a:buFont typeface="Times" pitchFamily="1" charset="0"/>
              <a:buChar char="•"/>
              <a:defRPr sz="2200">
                <a:solidFill>
                  <a:schemeClr val="tx1"/>
                </a:solidFill>
                <a:latin typeface="+mn-lt"/>
                <a:ea typeface="+mn-ea"/>
                <a:cs typeface="+mn-cs"/>
              </a:defRPr>
            </a:lvl1pPr>
            <a:lvl2pPr marL="682625" indent="-225425" algn="l" rtl="0" eaLnBrk="0" fontAlgn="base" hangingPunct="0">
              <a:lnSpc>
                <a:spcPct val="90000"/>
              </a:lnSpc>
              <a:spcBef>
                <a:spcPct val="20000"/>
              </a:spcBef>
              <a:spcAft>
                <a:spcPct val="0"/>
              </a:spcAft>
              <a:buClr>
                <a:schemeClr val="folHlink"/>
              </a:buClr>
              <a:buSzPct val="100000"/>
              <a:buFont typeface="Times" pitchFamily="1" charset="0"/>
              <a:buChar char="•"/>
              <a:defRPr>
                <a:solidFill>
                  <a:schemeClr val="tx1"/>
                </a:solidFill>
                <a:latin typeface="+mn-lt"/>
              </a:defRPr>
            </a:lvl2pPr>
            <a:lvl3pPr marL="1081088" indent="-166688" algn="l" rtl="0" eaLnBrk="0" fontAlgn="base" hangingPunct="0">
              <a:spcBef>
                <a:spcPct val="5000"/>
              </a:spcBef>
              <a:spcAft>
                <a:spcPct val="0"/>
              </a:spcAft>
              <a:buClr>
                <a:schemeClr val="folHlink"/>
              </a:buClr>
              <a:buFont typeface="Times" pitchFamily="1" charset="0"/>
              <a:buChar char="•"/>
              <a:defRPr sz="1400">
                <a:solidFill>
                  <a:schemeClr val="tx1"/>
                </a:solidFill>
                <a:latin typeface="+mn-lt"/>
              </a:defRPr>
            </a:lvl3pPr>
            <a:lvl4pPr marL="1544638" indent="-173038" algn="l" rtl="0" eaLnBrk="0" fontAlgn="base" hangingPunct="0">
              <a:spcBef>
                <a:spcPct val="0"/>
              </a:spcBef>
              <a:spcAft>
                <a:spcPct val="0"/>
              </a:spcAft>
              <a:buClr>
                <a:schemeClr val="folHlink"/>
              </a:buClr>
              <a:buFont typeface="Times" pitchFamily="1" charset="0"/>
              <a:buChar char="•"/>
              <a:defRPr sz="1300" i="1">
                <a:solidFill>
                  <a:schemeClr val="tx1"/>
                </a:solidFill>
                <a:latin typeface="+mn-lt"/>
              </a:defRPr>
            </a:lvl4pPr>
            <a:lvl5pPr marL="1995488" indent="-166688" algn="l" rtl="0" eaLnBrk="0" fontAlgn="base" hangingPunct="0">
              <a:spcBef>
                <a:spcPct val="0"/>
              </a:spcBef>
              <a:spcAft>
                <a:spcPct val="0"/>
              </a:spcAft>
              <a:buClr>
                <a:schemeClr val="folHlink"/>
              </a:buClr>
              <a:buFont typeface="Times" pitchFamily="1" charset="0"/>
              <a:buChar char="•"/>
              <a:defRPr sz="1200" i="1">
                <a:solidFill>
                  <a:schemeClr val="tx1"/>
                </a:solidFill>
                <a:latin typeface="+mn-lt"/>
              </a:defRPr>
            </a:lvl5pPr>
            <a:lvl6pPr marL="2452688" indent="-166688" algn="l" rtl="0" eaLnBrk="1" fontAlgn="base" hangingPunct="1">
              <a:spcBef>
                <a:spcPct val="0"/>
              </a:spcBef>
              <a:spcAft>
                <a:spcPct val="0"/>
              </a:spcAft>
              <a:buClr>
                <a:schemeClr val="folHlink"/>
              </a:buClr>
              <a:buFont typeface="Times" pitchFamily="1" charset="0"/>
              <a:buChar char="•"/>
              <a:defRPr sz="1200" i="1">
                <a:solidFill>
                  <a:schemeClr val="tx1"/>
                </a:solidFill>
                <a:latin typeface="+mn-lt"/>
              </a:defRPr>
            </a:lvl6pPr>
            <a:lvl7pPr marL="2909888" indent="-166688" algn="l" rtl="0" eaLnBrk="1" fontAlgn="base" hangingPunct="1">
              <a:spcBef>
                <a:spcPct val="0"/>
              </a:spcBef>
              <a:spcAft>
                <a:spcPct val="0"/>
              </a:spcAft>
              <a:buClr>
                <a:schemeClr val="folHlink"/>
              </a:buClr>
              <a:buFont typeface="Times" pitchFamily="1" charset="0"/>
              <a:buChar char="•"/>
              <a:defRPr sz="1200" i="1">
                <a:solidFill>
                  <a:schemeClr val="tx1"/>
                </a:solidFill>
                <a:latin typeface="+mn-lt"/>
              </a:defRPr>
            </a:lvl7pPr>
            <a:lvl8pPr marL="3367088" indent="-166688" algn="l" rtl="0" eaLnBrk="1" fontAlgn="base" hangingPunct="1">
              <a:spcBef>
                <a:spcPct val="0"/>
              </a:spcBef>
              <a:spcAft>
                <a:spcPct val="0"/>
              </a:spcAft>
              <a:buClr>
                <a:schemeClr val="folHlink"/>
              </a:buClr>
              <a:buFont typeface="Times" pitchFamily="1" charset="0"/>
              <a:buChar char="•"/>
              <a:defRPr sz="1200" i="1">
                <a:solidFill>
                  <a:schemeClr val="tx1"/>
                </a:solidFill>
                <a:latin typeface="+mn-lt"/>
              </a:defRPr>
            </a:lvl8pPr>
            <a:lvl9pPr marL="3824288" indent="-166688" algn="l" rtl="0" eaLnBrk="1" fontAlgn="base" hangingPunct="1">
              <a:spcBef>
                <a:spcPct val="0"/>
              </a:spcBef>
              <a:spcAft>
                <a:spcPct val="0"/>
              </a:spcAft>
              <a:buClr>
                <a:schemeClr val="folHlink"/>
              </a:buClr>
              <a:buFont typeface="Times" pitchFamily="1" charset="0"/>
              <a:buChar char="•"/>
              <a:defRPr sz="1200" i="1">
                <a:solidFill>
                  <a:schemeClr val="tx1"/>
                </a:solidFill>
                <a:latin typeface="+mn-lt"/>
              </a:defRPr>
            </a:lvl9pPr>
          </a:lstStyle>
          <a:p>
            <a:pPr marL="0" indent="0">
              <a:buFont typeface="Times" pitchFamily="1" charset="0"/>
              <a:buNone/>
            </a:pPr>
            <a:r>
              <a:rPr lang="en-US" sz="2400" b="1" dirty="0" smtClean="0">
                <a:latin typeface="Gill Sans MT" pitchFamily="34" charset="0"/>
                <a:hlinkClick r:id="rId6"/>
              </a:rPr>
              <a:t>www.WonderBaby.org</a:t>
            </a:r>
            <a:endParaRPr lang="en-US" sz="2400" b="1" dirty="0" smtClean="0">
              <a:latin typeface="Gill Sans MT" pitchFamily="34" charset="0"/>
            </a:endParaRPr>
          </a:p>
        </p:txBody>
      </p:sp>
      <p:sp>
        <p:nvSpPr>
          <p:cNvPr id="3" name="TextBox 2"/>
          <p:cNvSpPr txBox="1"/>
          <p:nvPr/>
        </p:nvSpPr>
        <p:spPr>
          <a:xfrm>
            <a:off x="4213399" y="4573514"/>
            <a:ext cx="4771117" cy="1815882"/>
          </a:xfrm>
          <a:prstGeom prst="rect">
            <a:avLst/>
          </a:prstGeom>
          <a:noFill/>
        </p:spPr>
        <p:txBody>
          <a:bodyPr wrap="square" rtlCol="0">
            <a:spAutoFit/>
          </a:bodyPr>
          <a:lstStyle/>
          <a:p>
            <a:pPr algn="just"/>
            <a:r>
              <a:rPr lang="en-US" sz="1600" dirty="0" smtClean="0">
                <a:latin typeface="Gill Sans MT" pitchFamily="34" charset="0"/>
              </a:rPr>
              <a:t>“Olivia </a:t>
            </a:r>
            <a:r>
              <a:rPr lang="en-US" sz="1600" dirty="0">
                <a:latin typeface="Gill Sans MT" pitchFamily="34" charset="0"/>
              </a:rPr>
              <a:t>has never truly had a toy that she has been attracted to enough to remember to play with.  When she came home from school the other day, the first thing that she did was run to the </a:t>
            </a:r>
            <a:r>
              <a:rPr lang="en-US" sz="1600" dirty="0" err="1">
                <a:latin typeface="Gill Sans MT" pitchFamily="34" charset="0"/>
              </a:rPr>
              <a:t>LightAide</a:t>
            </a:r>
            <a:r>
              <a:rPr lang="en-US" sz="1600" dirty="0">
                <a:latin typeface="Gill Sans MT" pitchFamily="34" charset="0"/>
              </a:rPr>
              <a:t> that is set up on our dining room </a:t>
            </a:r>
            <a:r>
              <a:rPr lang="en-US" sz="1600" dirty="0" smtClean="0">
                <a:latin typeface="Gill Sans MT" pitchFamily="34" charset="0"/>
              </a:rPr>
              <a:t>table.</a:t>
            </a:r>
            <a:r>
              <a:rPr lang="en-US" sz="1600" dirty="0">
                <a:latin typeface="Gill Sans MT" pitchFamily="34" charset="0"/>
              </a:rPr>
              <a:t> </a:t>
            </a:r>
            <a:r>
              <a:rPr lang="en-US" sz="1600" dirty="0" smtClean="0">
                <a:latin typeface="Gill Sans MT" pitchFamily="34" charset="0"/>
              </a:rPr>
              <a:t>Cognitively</a:t>
            </a:r>
            <a:r>
              <a:rPr lang="en-US" sz="1600" dirty="0">
                <a:latin typeface="Gill Sans MT" pitchFamily="34" charset="0"/>
              </a:rPr>
              <a:t>, this modality had such an impact on her that she remembered.  Wow, I have no words.  I possibly just witnessed a miracle</a:t>
            </a:r>
            <a:r>
              <a:rPr lang="en-US" sz="1600" dirty="0" smtClean="0">
                <a:latin typeface="Gill Sans MT" pitchFamily="34" charset="0"/>
              </a:rPr>
              <a:t>!”</a:t>
            </a:r>
            <a:endParaRPr lang="en-US" sz="1600" dirty="0">
              <a:latin typeface="Gill Sans MT"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p:txBody>
          <a:bodyPr/>
          <a:lstStyle/>
          <a:p>
            <a:pPr eaLnBrk="1" hangingPunct="1"/>
            <a:r>
              <a:rPr lang="en-US" altLang="en-US" smtClean="0">
                <a:cs typeface="Arial" charset="0"/>
              </a:rPr>
              <a:t>LightAide User Testing</a:t>
            </a:r>
          </a:p>
        </p:txBody>
      </p:sp>
      <p:sp>
        <p:nvSpPr>
          <p:cNvPr id="34819" name="Subtitle 2"/>
          <p:cNvSpPr>
            <a:spLocks noGrp="1"/>
          </p:cNvSpPr>
          <p:nvPr>
            <p:ph type="subTitle" idx="1"/>
          </p:nvPr>
        </p:nvSpPr>
        <p:spPr>
          <a:xfrm>
            <a:off x="1371600" y="3886200"/>
            <a:ext cx="6400800" cy="1993900"/>
          </a:xfrm>
        </p:spPr>
        <p:txBody>
          <a:bodyPr/>
          <a:lstStyle/>
          <a:p>
            <a:pPr eaLnBrk="1" hangingPunct="1">
              <a:lnSpc>
                <a:spcPct val="80000"/>
              </a:lnSpc>
              <a:buFont typeface="Arial" charset="0"/>
              <a:buNone/>
            </a:pPr>
            <a:r>
              <a:rPr lang="en-US" sz="3000" b="1" smtClean="0"/>
              <a:t>Presented by</a:t>
            </a:r>
          </a:p>
          <a:p>
            <a:pPr eaLnBrk="1" hangingPunct="1">
              <a:lnSpc>
                <a:spcPct val="80000"/>
              </a:lnSpc>
              <a:buFont typeface="Arial" charset="0"/>
              <a:buNone/>
            </a:pPr>
            <a:endParaRPr lang="en-US" sz="1500" b="1" smtClean="0"/>
          </a:p>
          <a:p>
            <a:pPr eaLnBrk="1" hangingPunct="1">
              <a:lnSpc>
                <a:spcPct val="80000"/>
              </a:lnSpc>
              <a:buFont typeface="Arial" charset="0"/>
              <a:buNone/>
            </a:pPr>
            <a:r>
              <a:rPr lang="en-US" sz="3000" smtClean="0"/>
              <a:t>Judy Vesel, Principal Investigator</a:t>
            </a:r>
          </a:p>
          <a:p>
            <a:pPr eaLnBrk="1" hangingPunct="1">
              <a:lnSpc>
                <a:spcPct val="80000"/>
              </a:lnSpc>
              <a:buFont typeface="Arial" charset="0"/>
              <a:buNone/>
            </a:pPr>
            <a:r>
              <a:rPr lang="en-US" sz="3000" smtClean="0"/>
              <a:t>TERC, Inc.</a:t>
            </a:r>
          </a:p>
          <a:p>
            <a:pPr eaLnBrk="1" hangingPunct="1">
              <a:lnSpc>
                <a:spcPct val="80000"/>
              </a:lnSpc>
              <a:buFont typeface="Arial" charset="0"/>
              <a:buNone/>
            </a:pPr>
            <a:r>
              <a:rPr lang="en-US" sz="3000" smtClean="0">
                <a:solidFill>
                  <a:srgbClr val="000000"/>
                </a:solidFill>
              </a:rPr>
              <a:t>Judy_Vesel@TERC.edu</a:t>
            </a:r>
          </a:p>
          <a:p>
            <a:pPr eaLnBrk="1" hangingPunct="1">
              <a:buFont typeface="Arial" charset="0"/>
              <a:buNone/>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smtClean="0">
                <a:cs typeface="Arial" charset="0"/>
              </a:rPr>
              <a:t>Testing Sequence</a:t>
            </a:r>
          </a:p>
        </p:txBody>
      </p:sp>
      <p:sp>
        <p:nvSpPr>
          <p:cNvPr id="35843" name="Content Placeholder 2"/>
          <p:cNvSpPr>
            <a:spLocks noGrp="1"/>
          </p:cNvSpPr>
          <p:nvPr>
            <p:ph idx="1"/>
          </p:nvPr>
        </p:nvSpPr>
        <p:spPr/>
        <p:txBody>
          <a:bodyPr/>
          <a:lstStyle/>
          <a:p>
            <a:pPr marL="0" indent="0" eaLnBrk="1" hangingPunct="1">
              <a:buFont typeface="Arial" charset="0"/>
              <a:buNone/>
            </a:pPr>
            <a:r>
              <a:rPr lang="en-US" altLang="en-US" sz="2800" dirty="0" smtClean="0">
                <a:cs typeface="Arial" charset="0"/>
              </a:rPr>
              <a:t>Working in partnership with Philips, TERC conducted two phases of testing prior to release of the </a:t>
            </a:r>
            <a:r>
              <a:rPr lang="en-US" altLang="en-US" sz="2800" dirty="0" err="1" smtClean="0">
                <a:cs typeface="Arial" charset="0"/>
              </a:rPr>
              <a:t>LightAide</a:t>
            </a:r>
            <a:r>
              <a:rPr lang="en-US" altLang="en-US" sz="2800" dirty="0" smtClean="0">
                <a:cs typeface="Arial" charset="0"/>
              </a:rPr>
              <a:t>:</a:t>
            </a:r>
          </a:p>
          <a:p>
            <a:pPr marL="0" indent="0" eaLnBrk="1" hangingPunct="1">
              <a:buFont typeface="Arial" charset="0"/>
              <a:buNone/>
            </a:pPr>
            <a:r>
              <a:rPr lang="en-US" altLang="en-US" sz="2800" dirty="0" smtClean="0">
                <a:cs typeface="Arial" charset="0"/>
              </a:rPr>
              <a:t>	Phase 1: Testing of a prototype version</a:t>
            </a:r>
          </a:p>
          <a:p>
            <a:pPr marL="0" indent="0" eaLnBrk="1" hangingPunct="1">
              <a:buFont typeface="Arial" charset="0"/>
              <a:buNone/>
            </a:pPr>
            <a:r>
              <a:rPr lang="en-US" altLang="en-US" sz="2800" dirty="0" smtClean="0">
                <a:cs typeface="Arial" charset="0"/>
              </a:rPr>
              <a:t>	Phase 2: Testing of a Beta version</a:t>
            </a:r>
          </a:p>
          <a:p>
            <a:pPr marL="0" indent="0" eaLnBrk="1" hangingPunct="1">
              <a:buFont typeface="Arial" charset="0"/>
              <a:buNone/>
            </a:pPr>
            <a:r>
              <a:rPr lang="en-US" altLang="en-US" sz="2800" dirty="0" smtClean="0">
                <a:cs typeface="Arial" charset="0"/>
              </a:rPr>
              <a:t>For Evaluation Reports and an article resulting from these tests go to </a:t>
            </a:r>
            <a:r>
              <a:rPr lang="en-US" altLang="en-US" sz="2800" dirty="0" smtClean="0">
                <a:solidFill>
                  <a:srgbClr val="0000FF"/>
                </a:solidFill>
                <a:cs typeface="Arial" charset="0"/>
                <a:hlinkClick r:id="rId2"/>
              </a:rPr>
              <a:t>http://lightaide.terc.edu/reports/ </a:t>
            </a:r>
            <a:endParaRPr lang="en-US" altLang="en-US" sz="2800" dirty="0" smtClean="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smtClean="0">
                <a:cs typeface="Arial" charset="0"/>
              </a:rPr>
              <a:t>The Prototype Test</a:t>
            </a:r>
          </a:p>
        </p:txBody>
      </p:sp>
      <p:sp>
        <p:nvSpPr>
          <p:cNvPr id="4098" name="Content Placeholder 2"/>
          <p:cNvSpPr>
            <a:spLocks noGrp="1"/>
          </p:cNvSpPr>
          <p:nvPr>
            <p:ph idx="1"/>
          </p:nvPr>
        </p:nvSpPr>
        <p:spPr/>
        <p:txBody>
          <a:bodyPr/>
          <a:lstStyle/>
          <a:p>
            <a:pPr marL="0" indent="0" algn="ctr" eaLnBrk="1" hangingPunct="1">
              <a:buFont typeface="Arial" charset="0"/>
              <a:buNone/>
              <a:defRPr/>
            </a:pPr>
            <a:r>
              <a:rPr lang="en-US" sz="2800" b="1" dirty="0" smtClean="0">
                <a:solidFill>
                  <a:srgbClr val="000000"/>
                </a:solidFill>
                <a:ea typeface="ＭＳ Ｐゴシック" charset="0"/>
                <a:cs typeface="Arial"/>
              </a:rPr>
              <a:t>Goals</a:t>
            </a:r>
          </a:p>
          <a:p>
            <a:pPr marL="514350" indent="-514350" eaLnBrk="1" hangingPunct="1">
              <a:buFont typeface="Arial" charset="0"/>
              <a:buAutoNum type="arabicParenR"/>
              <a:defRPr/>
            </a:pPr>
            <a:r>
              <a:rPr lang="en-US" sz="2800" dirty="0" smtClean="0">
                <a:ea typeface="ＭＳ Ｐゴシック" charset="0"/>
                <a:cs typeface="Arial"/>
              </a:rPr>
              <a:t>Collect observation data and user feedback about usability and feasibility.</a:t>
            </a:r>
          </a:p>
          <a:p>
            <a:pPr marL="514350" indent="-514350" eaLnBrk="1" hangingPunct="1">
              <a:buFont typeface="Arial" charset="0"/>
              <a:buAutoNum type="arabicParenR"/>
              <a:defRPr/>
            </a:pPr>
            <a:r>
              <a:rPr lang="en-US" sz="2800" dirty="0" smtClean="0">
                <a:ea typeface="ＭＳ Ｐゴシック" charset="0"/>
                <a:cs typeface="Arial"/>
              </a:rPr>
              <a:t>Elicit suggestions for improvements, additional activities, and support materials.</a:t>
            </a:r>
          </a:p>
          <a:p>
            <a:pPr marL="514350" indent="-514350" eaLnBrk="1" hangingPunct="1">
              <a:buFont typeface="Arial" charset="0"/>
              <a:buAutoNum type="arabicParenR"/>
              <a:defRPr/>
            </a:pPr>
            <a:r>
              <a:rPr lang="en-US" sz="2800" dirty="0" smtClean="0">
                <a:ea typeface="ＭＳ Ｐゴシック" charset="0"/>
                <a:cs typeface="Arial"/>
              </a:rPr>
              <a:t>Report findings.</a:t>
            </a:r>
            <a:endParaRPr lang="en-US" sz="2800" dirty="0">
              <a:ea typeface="ＭＳ Ｐゴシック" charset="0"/>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smtClean="0">
                <a:cs typeface="Arial" charset="0"/>
              </a:rPr>
              <a:t>Prototype Test Activities</a:t>
            </a:r>
          </a:p>
        </p:txBody>
      </p:sp>
      <p:sp>
        <p:nvSpPr>
          <p:cNvPr id="37891" name="Content Placeholder 8"/>
          <p:cNvSpPr>
            <a:spLocks noGrp="1"/>
          </p:cNvSpPr>
          <p:nvPr>
            <p:ph idx="1"/>
          </p:nvPr>
        </p:nvSpPr>
        <p:spPr/>
        <p:txBody>
          <a:bodyPr/>
          <a:lstStyle/>
          <a:p>
            <a:pPr marL="0" indent="0" algn="ctr" eaLnBrk="1" hangingPunct="1">
              <a:spcBef>
                <a:spcPts val="1000"/>
              </a:spcBef>
              <a:buFont typeface="Arial" charset="0"/>
              <a:buNone/>
            </a:pPr>
            <a:r>
              <a:rPr lang="en-US" altLang="en-US" sz="2800" dirty="0" smtClean="0">
                <a:cs typeface="Arial" charset="0"/>
              </a:rPr>
              <a:t>Identifying Shapes/Letters</a:t>
            </a:r>
          </a:p>
          <a:p>
            <a:pPr marL="0" indent="0" algn="ctr" eaLnBrk="1" hangingPunct="1">
              <a:spcBef>
                <a:spcPts val="1000"/>
              </a:spcBef>
              <a:buFont typeface="Arial" charset="0"/>
              <a:buNone/>
            </a:pPr>
            <a:r>
              <a:rPr lang="en-US" altLang="en-US" sz="2800" dirty="0" smtClean="0">
                <a:cs typeface="Arial" charset="0"/>
              </a:rPr>
              <a:t>Matching Shapes/Letters</a:t>
            </a:r>
          </a:p>
          <a:p>
            <a:pPr marL="0" indent="0" algn="ctr" eaLnBrk="1" hangingPunct="1">
              <a:spcBef>
                <a:spcPts val="1000"/>
              </a:spcBef>
              <a:buFont typeface="Arial" charset="0"/>
              <a:buNone/>
            </a:pPr>
            <a:r>
              <a:rPr lang="en-US" altLang="en-US" sz="2800" dirty="0" smtClean="0">
                <a:cs typeface="Arial" charset="0"/>
              </a:rPr>
              <a:t>Identifying/Matching Numbers</a:t>
            </a:r>
          </a:p>
          <a:p>
            <a:pPr marL="0" indent="0" algn="ctr" eaLnBrk="1" hangingPunct="1">
              <a:spcBef>
                <a:spcPts val="1000"/>
              </a:spcBef>
              <a:buFont typeface="Arial" charset="0"/>
              <a:buNone/>
            </a:pPr>
            <a:r>
              <a:rPr lang="en-US" altLang="en-US" sz="2800" dirty="0" smtClean="0">
                <a:cs typeface="Arial" charset="0"/>
              </a:rPr>
              <a:t>Building Patterns with Blocks</a:t>
            </a:r>
          </a:p>
          <a:p>
            <a:pPr marL="0" indent="0" algn="ctr" eaLnBrk="1" hangingPunct="1">
              <a:spcBef>
                <a:spcPts val="1000"/>
              </a:spcBef>
              <a:buFont typeface="Arial" charset="0"/>
              <a:buNone/>
            </a:pPr>
            <a:r>
              <a:rPr lang="en-US" altLang="en-US" sz="2800" dirty="0" smtClean="0">
                <a:cs typeface="Arial" charset="0"/>
              </a:rPr>
              <a:t>Tracking Columns/Reading</a:t>
            </a:r>
          </a:p>
          <a:p>
            <a:pPr marL="0" indent="0" algn="ctr" eaLnBrk="1" hangingPunct="1">
              <a:spcBef>
                <a:spcPts val="1000"/>
              </a:spcBef>
              <a:buFont typeface="Arial" charset="0"/>
              <a:buNone/>
            </a:pPr>
            <a:r>
              <a:rPr lang="en-US" altLang="en-US" sz="2800" dirty="0" smtClean="0">
                <a:cs typeface="Arial" charset="0"/>
              </a:rPr>
              <a:t>Taking Turns</a:t>
            </a:r>
          </a:p>
          <a:p>
            <a:pPr marL="0" indent="0" algn="ctr" eaLnBrk="1" hangingPunct="1">
              <a:spcBef>
                <a:spcPts val="1000"/>
              </a:spcBef>
              <a:buFont typeface="Arial" charset="0"/>
              <a:buNone/>
            </a:pPr>
            <a:r>
              <a:rPr lang="en-US" altLang="en-US" sz="2800" dirty="0" smtClean="0">
                <a:cs typeface="Arial" charset="0"/>
              </a:rPr>
              <a:t>Matching Colors</a:t>
            </a:r>
          </a:p>
          <a:p>
            <a:pPr marL="0" indent="0" algn="ctr" eaLnBrk="1" hangingPunct="1">
              <a:spcBef>
                <a:spcPts val="1000"/>
              </a:spcBef>
              <a:buFont typeface="Arial" charset="0"/>
              <a:buNone/>
            </a:pPr>
            <a:r>
              <a:rPr lang="en-US" altLang="en-US" sz="2800" dirty="0" smtClean="0">
                <a:cs typeface="Arial" charset="0"/>
              </a:rPr>
              <a:t>Tracking Rows</a:t>
            </a:r>
          </a:p>
          <a:p>
            <a:pPr marL="0" indent="0" algn="ctr" eaLnBrk="1" hangingPunct="1">
              <a:spcBef>
                <a:spcPts val="1000"/>
              </a:spcBef>
              <a:buFont typeface="Arial" charset="0"/>
              <a:buNone/>
            </a:pPr>
            <a:endParaRPr lang="en-US" altLang="en-US" sz="2800" dirty="0" smtClean="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9900" y="1094450"/>
            <a:ext cx="8432800" cy="571500"/>
          </a:xfrm>
        </p:spPr>
        <p:txBody>
          <a:bodyPr/>
          <a:lstStyle/>
          <a:p>
            <a:pPr eaLnBrk="1" hangingPunct="1"/>
            <a:r>
              <a:rPr lang="en-US" altLang="en-US" smtClean="0">
                <a:cs typeface="Arial" charset="0"/>
              </a:rPr>
              <a:t>Testing Locations</a:t>
            </a:r>
          </a:p>
        </p:txBody>
      </p:sp>
      <p:sp>
        <p:nvSpPr>
          <p:cNvPr id="38915" name="Content Placeholder 2"/>
          <p:cNvSpPr>
            <a:spLocks noGrp="1"/>
          </p:cNvSpPr>
          <p:nvPr>
            <p:ph idx="1"/>
          </p:nvPr>
        </p:nvSpPr>
        <p:spPr>
          <a:xfrm>
            <a:off x="466725" y="1797712"/>
            <a:ext cx="8431213" cy="4116388"/>
          </a:xfrm>
        </p:spPr>
        <p:txBody>
          <a:bodyPr/>
          <a:lstStyle/>
          <a:p>
            <a:pPr marL="0" indent="0" algn="ctr" eaLnBrk="1" hangingPunct="1">
              <a:spcBef>
                <a:spcPts val="1000"/>
              </a:spcBef>
              <a:buFont typeface="Arial" charset="0"/>
              <a:buNone/>
            </a:pPr>
            <a:r>
              <a:rPr lang="en-US" altLang="en-US" sz="2800" b="1" dirty="0" smtClean="0">
                <a:cs typeface="Arial" charset="0"/>
              </a:rPr>
              <a:t>Perkins School for the Blind </a:t>
            </a:r>
          </a:p>
          <a:p>
            <a:pPr marL="514350" indent="-514350">
              <a:spcBef>
                <a:spcPts val="1000"/>
              </a:spcBef>
              <a:buFont typeface="Arial" charset="0"/>
              <a:buAutoNum type="arabicParenR"/>
              <a:defRPr/>
            </a:pPr>
            <a:r>
              <a:rPr lang="en-US" altLang="en-US" sz="2800" dirty="0" smtClean="0">
                <a:solidFill>
                  <a:srgbClr val="000000"/>
                </a:solidFill>
                <a:ea typeface="ＭＳ Ｐゴシック" charset="0"/>
                <a:cs typeface="Arial" charset="0"/>
              </a:rPr>
              <a:t>Classrooms </a:t>
            </a:r>
            <a:r>
              <a:rPr lang="en-US" altLang="en-US" sz="2800" dirty="0">
                <a:solidFill>
                  <a:srgbClr val="000000"/>
                </a:solidFill>
                <a:ea typeface="ＭＳ Ｐゴシック" charset="0"/>
                <a:cs typeface="Arial" charset="0"/>
              </a:rPr>
              <a:t>within visually impaired and Deaf blind programs</a:t>
            </a:r>
          </a:p>
          <a:p>
            <a:pPr marL="514350" indent="-514350">
              <a:spcBef>
                <a:spcPts val="1000"/>
              </a:spcBef>
              <a:buFont typeface="Arial" charset="0"/>
              <a:buAutoNum type="arabicParenR"/>
              <a:defRPr/>
            </a:pPr>
            <a:r>
              <a:rPr lang="en-US" altLang="en-US" sz="2800" dirty="0" smtClean="0">
                <a:solidFill>
                  <a:srgbClr val="000000"/>
                </a:solidFill>
                <a:ea typeface="ＭＳ Ｐゴシック" charset="0"/>
                <a:cs typeface="Arial" charset="0"/>
              </a:rPr>
              <a:t>Technology </a:t>
            </a:r>
            <a:r>
              <a:rPr lang="en-US" altLang="en-US" sz="2800" dirty="0">
                <a:solidFill>
                  <a:srgbClr val="000000"/>
                </a:solidFill>
                <a:ea typeface="ＭＳ Ｐゴシック" charset="0"/>
                <a:cs typeface="Arial" charset="0"/>
              </a:rPr>
              <a:t>room</a:t>
            </a:r>
          </a:p>
          <a:p>
            <a:pPr marL="514350" indent="-514350">
              <a:spcBef>
                <a:spcPts val="1000"/>
              </a:spcBef>
              <a:buFont typeface="Arial" charset="0"/>
              <a:buAutoNum type="arabicParenR"/>
              <a:defRPr/>
            </a:pPr>
            <a:r>
              <a:rPr lang="en-US" altLang="en-US" sz="2800" dirty="0" smtClean="0">
                <a:solidFill>
                  <a:srgbClr val="000000"/>
                </a:solidFill>
                <a:ea typeface="ＭＳ Ｐゴシック" charset="0"/>
                <a:cs typeface="Arial" charset="0"/>
              </a:rPr>
              <a:t>Therapy </a:t>
            </a:r>
            <a:r>
              <a:rPr lang="en-US" altLang="en-US" sz="2800" dirty="0">
                <a:solidFill>
                  <a:srgbClr val="000000"/>
                </a:solidFill>
                <a:ea typeface="ＭＳ Ｐゴシック" charset="0"/>
                <a:cs typeface="Arial" charset="0"/>
              </a:rPr>
              <a:t>rooms</a:t>
            </a:r>
          </a:p>
          <a:p>
            <a:pPr marL="0" indent="0" algn="ctr" eaLnBrk="1" hangingPunct="1">
              <a:spcBef>
                <a:spcPts val="1000"/>
              </a:spcBef>
              <a:buFont typeface="Arial" charset="0"/>
              <a:buNone/>
            </a:pPr>
            <a:r>
              <a:rPr lang="en-US" altLang="en-US" sz="2800" b="1" dirty="0" smtClean="0">
                <a:cs typeface="Arial" charset="0"/>
              </a:rPr>
              <a:t>Additional Sites</a:t>
            </a:r>
          </a:p>
          <a:p>
            <a:pPr marL="514350" indent="-514350" eaLnBrk="1" hangingPunct="1">
              <a:spcBef>
                <a:spcPts val="1000"/>
              </a:spcBef>
              <a:buFont typeface="+mj-lt"/>
              <a:buAutoNum type="arabicParenR"/>
            </a:pPr>
            <a:r>
              <a:rPr lang="en-US" altLang="en-US" sz="2800" dirty="0" smtClean="0">
                <a:solidFill>
                  <a:srgbClr val="000000"/>
                </a:solidFill>
                <a:ea typeface="ＭＳ Ｐゴシック" charset="0"/>
                <a:cs typeface="Arial" charset="0"/>
              </a:rPr>
              <a:t>One home</a:t>
            </a:r>
          </a:p>
          <a:p>
            <a:pPr marL="514350" indent="-514350" eaLnBrk="1" hangingPunct="1">
              <a:spcBef>
                <a:spcPts val="1000"/>
              </a:spcBef>
              <a:buFont typeface="+mj-lt"/>
              <a:buAutoNum type="arabicParenR"/>
            </a:pPr>
            <a:r>
              <a:rPr lang="en-US" altLang="en-US" sz="2800" dirty="0" smtClean="0">
                <a:solidFill>
                  <a:srgbClr val="000000"/>
                </a:solidFill>
                <a:ea typeface="ＭＳ Ｐゴシック" charset="0"/>
                <a:cs typeface="Arial" charset="0"/>
              </a:rPr>
              <a:t>Professional </a:t>
            </a:r>
            <a:r>
              <a:rPr lang="en-US" altLang="en-US" sz="2800" dirty="0">
                <a:solidFill>
                  <a:srgbClr val="000000"/>
                </a:solidFill>
                <a:ea typeface="ＭＳ Ｐゴシック" charset="0"/>
                <a:cs typeface="Arial" charset="0"/>
              </a:rPr>
              <a:t>Center for Child Development in </a:t>
            </a:r>
            <a:r>
              <a:rPr lang="en-US" altLang="en-US" sz="2800" dirty="0" smtClean="0">
                <a:solidFill>
                  <a:srgbClr val="000000"/>
                </a:solidFill>
                <a:ea typeface="ＭＳ Ｐゴシック" charset="0"/>
                <a:cs typeface="Arial" charset="0"/>
              </a:rPr>
              <a:t>Andover</a:t>
            </a:r>
            <a:r>
              <a:rPr lang="en-US" altLang="en-US" sz="2800" dirty="0">
                <a:solidFill>
                  <a:srgbClr val="000000"/>
                </a:solidFill>
                <a:ea typeface="ＭＳ Ｐゴシック" charset="0"/>
                <a:cs typeface="Arial" charset="0"/>
              </a:rPr>
              <a:t>, MA</a:t>
            </a:r>
          </a:p>
          <a:p>
            <a:pPr marL="0" indent="0" algn="ctr" eaLnBrk="1" hangingPunct="1">
              <a:spcBef>
                <a:spcPts val="1000"/>
              </a:spcBef>
              <a:buFont typeface="Arial" charset="0"/>
              <a:buNone/>
            </a:pPr>
            <a:endParaRPr lang="en-US" altLang="en-US" sz="2800" dirty="0" smtClean="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424766"/>
            <a:ext cx="8229600" cy="1485900"/>
          </a:xfrm>
        </p:spPr>
        <p:txBody>
          <a:bodyPr/>
          <a:lstStyle/>
          <a:p>
            <a:r>
              <a:rPr lang="en-US" altLang="en-US" dirty="0" smtClean="0">
                <a:cs typeface="Arial" charset="0"/>
              </a:rPr>
              <a:t/>
            </a:r>
            <a:br>
              <a:rPr lang="en-US" altLang="en-US" dirty="0" smtClean="0">
                <a:cs typeface="Arial" charset="0"/>
              </a:rPr>
            </a:br>
            <a:r>
              <a:rPr lang="en-US" altLang="en-US" dirty="0" smtClean="0">
                <a:cs typeface="Arial" charset="0"/>
              </a:rPr>
              <a:t>Testing in Perkins Infant and Toddler Program</a:t>
            </a:r>
            <a:br>
              <a:rPr lang="en-US" altLang="en-US" dirty="0" smtClean="0">
                <a:cs typeface="Arial" charset="0"/>
              </a:rPr>
            </a:br>
            <a:endParaRPr lang="en-US" altLang="en-US" dirty="0" smtClean="0">
              <a:cs typeface="Arial" charset="0"/>
            </a:endParaRPr>
          </a:p>
        </p:txBody>
      </p:sp>
      <p:sp>
        <p:nvSpPr>
          <p:cNvPr id="18434" name="Content Placeholder 2"/>
          <p:cNvSpPr>
            <a:spLocks noGrp="1"/>
          </p:cNvSpPr>
          <p:nvPr>
            <p:ph idx="1"/>
          </p:nvPr>
        </p:nvSpPr>
        <p:spPr>
          <a:xfrm>
            <a:off x="457200" y="2011363"/>
            <a:ext cx="8229600" cy="4114800"/>
          </a:xfrm>
        </p:spPr>
        <p:txBody>
          <a:bodyPr/>
          <a:lstStyle/>
          <a:p>
            <a:pPr marL="0" indent="0" algn="ctr">
              <a:spcBef>
                <a:spcPts val="1000"/>
              </a:spcBef>
              <a:buFont typeface="Arial" charset="0"/>
              <a:buNone/>
              <a:defRPr/>
            </a:pPr>
            <a:r>
              <a:rPr lang="en-US" sz="2800" dirty="0" smtClean="0">
                <a:ea typeface="ＭＳ Ｐゴシック" charset="0"/>
                <a:cs typeface="Arial"/>
              </a:rPr>
              <a:t> </a:t>
            </a:r>
            <a:r>
              <a:rPr lang="en-US" sz="2800" b="1" dirty="0" smtClean="0">
                <a:solidFill>
                  <a:srgbClr val="000000"/>
                </a:solidFill>
                <a:ea typeface="ＭＳ Ｐゴシック" charset="0"/>
                <a:cs typeface="Arial" charset="0"/>
              </a:rPr>
              <a:t>Methods</a:t>
            </a:r>
          </a:p>
          <a:p>
            <a:pPr marL="514350" indent="-514350">
              <a:spcBef>
                <a:spcPts val="1000"/>
              </a:spcBef>
              <a:buFont typeface="Arial" charset="0"/>
              <a:buAutoNum type="arabicParenR"/>
              <a:defRPr/>
            </a:pPr>
            <a:r>
              <a:rPr lang="en-US" sz="2800" dirty="0" smtClean="0">
                <a:solidFill>
                  <a:srgbClr val="000000"/>
                </a:solidFill>
                <a:ea typeface="ＭＳ Ｐゴシック" charset="0"/>
                <a:cs typeface="Arial" charset="0"/>
              </a:rPr>
              <a:t>Meeting with parents to describe the evaluation.</a:t>
            </a:r>
          </a:p>
          <a:p>
            <a:pPr marL="514350" indent="-514350">
              <a:spcBef>
                <a:spcPts val="1000"/>
              </a:spcBef>
              <a:buFont typeface="Arial" charset="0"/>
              <a:buAutoNum type="arabicParenR"/>
              <a:defRPr/>
            </a:pPr>
            <a:r>
              <a:rPr lang="en-US" sz="2800" dirty="0" smtClean="0">
                <a:solidFill>
                  <a:srgbClr val="000000"/>
                </a:solidFill>
                <a:ea typeface="ＭＳ Ｐゴシック" charset="0"/>
                <a:cs typeface="Arial" charset="0"/>
              </a:rPr>
              <a:t>Observation of volunteers working one-on-one with individual children using an Observation Guide to record data.</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76250" y="560388"/>
            <a:ext cx="8229600" cy="1549400"/>
          </a:xfrm>
        </p:spPr>
        <p:txBody>
          <a:bodyPr/>
          <a:lstStyle/>
          <a:p>
            <a:r>
              <a:rPr lang="en-US" altLang="en-US" dirty="0" smtClean="0">
                <a:cs typeface="Arial" charset="0"/>
              </a:rPr>
              <a:t>Class-, Technology-, Therapy-room &amp; Home Testing</a:t>
            </a:r>
          </a:p>
        </p:txBody>
      </p:sp>
      <p:sp>
        <p:nvSpPr>
          <p:cNvPr id="19458" name="Content Placeholder 2"/>
          <p:cNvSpPr>
            <a:spLocks noGrp="1"/>
          </p:cNvSpPr>
          <p:nvPr>
            <p:ph idx="1"/>
          </p:nvPr>
        </p:nvSpPr>
        <p:spPr>
          <a:xfrm>
            <a:off x="457200" y="2376488"/>
            <a:ext cx="8229600" cy="4302125"/>
          </a:xfrm>
        </p:spPr>
        <p:txBody>
          <a:bodyPr/>
          <a:lstStyle/>
          <a:p>
            <a:pPr marL="0" indent="0" algn="ctr">
              <a:buFont typeface="Arial" charset="0"/>
              <a:buNone/>
              <a:defRPr/>
            </a:pPr>
            <a:r>
              <a:rPr lang="en-US" sz="2800" b="1" dirty="0" smtClean="0">
                <a:solidFill>
                  <a:srgbClr val="000000"/>
                </a:solidFill>
                <a:ea typeface="ＭＳ Ｐゴシック" charset="0"/>
                <a:cs typeface="Arial" charset="0"/>
              </a:rPr>
              <a:t>Methods</a:t>
            </a:r>
          </a:p>
          <a:p>
            <a:pPr marL="514350" indent="-514350">
              <a:buFont typeface="Arial" charset="0"/>
              <a:buAutoNum type="arabicParenR"/>
              <a:defRPr/>
            </a:pPr>
            <a:r>
              <a:rPr lang="en-US" sz="2800" dirty="0" smtClean="0">
                <a:solidFill>
                  <a:srgbClr val="000000"/>
                </a:solidFill>
                <a:ea typeface="ＭＳ Ｐゴシック" charset="0"/>
                <a:cs typeface="Arial" charset="0"/>
              </a:rPr>
              <a:t>Deliver the </a:t>
            </a:r>
            <a:r>
              <a:rPr lang="en-US" sz="2800" dirty="0" err="1" smtClean="0">
                <a:solidFill>
                  <a:srgbClr val="000000"/>
                </a:solidFill>
                <a:ea typeface="ＭＳ Ｐゴシック" charset="0"/>
                <a:cs typeface="Arial" charset="0"/>
              </a:rPr>
              <a:t>LightAide</a:t>
            </a:r>
            <a:r>
              <a:rPr lang="en-US" sz="2800" dirty="0" smtClean="0">
                <a:solidFill>
                  <a:srgbClr val="000000"/>
                </a:solidFill>
                <a:ea typeface="ＭＳ Ｐゴシック" charset="0"/>
                <a:cs typeface="Arial" charset="0"/>
              </a:rPr>
              <a:t>. Introduce its set up and use. Review testing requirements. Distribute Set Up Guide and Feedback Form.</a:t>
            </a:r>
          </a:p>
          <a:p>
            <a:pPr marL="514350" indent="-514350">
              <a:buFont typeface="Arial" charset="0"/>
              <a:buAutoNum type="arabicParenR"/>
              <a:defRPr/>
            </a:pPr>
            <a:r>
              <a:rPr lang="en-US" sz="2800" dirty="0" smtClean="0">
                <a:solidFill>
                  <a:srgbClr val="000000"/>
                </a:solidFill>
                <a:ea typeface="ＭＳ Ｐゴシック" charset="0"/>
                <a:cs typeface="Arial" charset="0"/>
              </a:rPr>
              <a:t>Use for a 2-3 week period. 	</a:t>
            </a:r>
          </a:p>
          <a:p>
            <a:pPr marL="514350" indent="-514350">
              <a:buFont typeface="Arial" charset="0"/>
              <a:buAutoNum type="arabicParenR"/>
              <a:defRPr/>
            </a:pPr>
            <a:r>
              <a:rPr lang="en-US" sz="2800" dirty="0" smtClean="0">
                <a:solidFill>
                  <a:srgbClr val="000000"/>
                </a:solidFill>
                <a:ea typeface="ＭＳ Ｐゴシック" charset="0"/>
                <a:cs typeface="Arial" charset="0"/>
              </a:rPr>
              <a:t>Complete a Feedback/Interview Form.</a:t>
            </a:r>
            <a:endParaRPr lang="en-US" sz="2800" dirty="0" smtClean="0">
              <a:ea typeface="ＭＳ Ｐゴシック" charset="0"/>
              <a:cs typeface="Arial"/>
            </a:endParaRPr>
          </a:p>
          <a:p>
            <a:pPr marL="0" indent="0">
              <a:buFont typeface="Arial" charset="0"/>
              <a:buNone/>
              <a:defRPr/>
            </a:pPr>
            <a:endParaRPr lang="en-US" dirty="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cs typeface="Arial" charset="0"/>
              </a:rPr>
              <a:t>Test Sample Demographics</a:t>
            </a:r>
          </a:p>
        </p:txBody>
      </p:sp>
      <p:sp>
        <p:nvSpPr>
          <p:cNvPr id="41987" name="Content Placeholder 2"/>
          <p:cNvSpPr>
            <a:spLocks noGrp="1"/>
          </p:cNvSpPr>
          <p:nvPr>
            <p:ph idx="1"/>
          </p:nvPr>
        </p:nvSpPr>
        <p:spPr/>
        <p:txBody>
          <a:bodyPr/>
          <a:lstStyle/>
          <a:p>
            <a:pPr marL="0" indent="0">
              <a:spcBef>
                <a:spcPts val="1000"/>
              </a:spcBef>
              <a:buFont typeface="Arial" charset="0"/>
              <a:buNone/>
            </a:pPr>
            <a:r>
              <a:rPr lang="en-US" altLang="en-US" sz="2800" dirty="0" smtClean="0">
                <a:cs typeface="Arial" charset="0"/>
              </a:rPr>
              <a:t>Prototype testing involved </a:t>
            </a:r>
            <a:r>
              <a:rPr lang="en-US" altLang="en-US" sz="2800" b="1" dirty="0" smtClean="0">
                <a:cs typeface="Arial" charset="0"/>
              </a:rPr>
              <a:t>13</a:t>
            </a:r>
            <a:r>
              <a:rPr lang="en-US" altLang="en-US" sz="2800" dirty="0" smtClean="0">
                <a:cs typeface="Arial" charset="0"/>
              </a:rPr>
              <a:t> groups of </a:t>
            </a:r>
            <a:r>
              <a:rPr lang="en-US" altLang="en-US" sz="2800" b="1" dirty="0" smtClean="0">
                <a:cs typeface="Arial" charset="0"/>
              </a:rPr>
              <a:t>~50 </a:t>
            </a:r>
            <a:r>
              <a:rPr lang="en-US" altLang="en-US" sz="2800" dirty="0" smtClean="0">
                <a:cs typeface="Arial" charset="0"/>
              </a:rPr>
              <a:t>learners.</a:t>
            </a:r>
          </a:p>
          <a:p>
            <a:pPr marL="0" indent="0">
              <a:spcBef>
                <a:spcPts val="1000"/>
              </a:spcBef>
              <a:buFont typeface="Arial" charset="0"/>
              <a:buNone/>
            </a:pPr>
            <a:r>
              <a:rPr lang="en-US" altLang="en-US" sz="2800" dirty="0" smtClean="0">
                <a:cs typeface="Arial" charset="0"/>
              </a:rPr>
              <a:t>~</a:t>
            </a:r>
            <a:r>
              <a:rPr lang="en-US" altLang="en-US" sz="2800" b="1" dirty="0" smtClean="0">
                <a:cs typeface="Arial" charset="0"/>
              </a:rPr>
              <a:t>43</a:t>
            </a:r>
            <a:r>
              <a:rPr lang="en-US" altLang="en-US" sz="2800" dirty="0" smtClean="0">
                <a:cs typeface="Arial" charset="0"/>
              </a:rPr>
              <a:t> from Perkins representing programs from 	Infant Toddler through Secondary; the </a:t>
            </a:r>
            <a:r>
              <a:rPr lang="en-US" altLang="en-US" sz="2800" dirty="0" err="1" smtClean="0">
                <a:cs typeface="Arial" charset="0"/>
              </a:rPr>
              <a:t>Deafblind</a:t>
            </a:r>
            <a:r>
              <a:rPr lang="en-US" altLang="en-US" sz="2800" dirty="0" smtClean="0">
                <a:cs typeface="Arial" charset="0"/>
              </a:rPr>
              <a:t> 	program; the Therapy program; and the 	Technology program.</a:t>
            </a:r>
          </a:p>
          <a:p>
            <a:pPr marL="0" indent="0">
              <a:spcBef>
                <a:spcPts val="1000"/>
              </a:spcBef>
              <a:buFont typeface="Arial" charset="0"/>
              <a:buNone/>
            </a:pPr>
            <a:r>
              <a:rPr lang="en-US" altLang="en-US" sz="2800" b="1" dirty="0" smtClean="0">
                <a:solidFill>
                  <a:srgbClr val="000000"/>
                </a:solidFill>
                <a:cs typeface="Arial" charset="0"/>
              </a:rPr>
              <a:t>  2</a:t>
            </a:r>
            <a:r>
              <a:rPr lang="en-US" altLang="en-US" sz="2800" dirty="0" smtClean="0">
                <a:solidFill>
                  <a:srgbClr val="000000"/>
                </a:solidFill>
                <a:cs typeface="Arial" charset="0"/>
              </a:rPr>
              <a:t> from Home settings.</a:t>
            </a:r>
          </a:p>
          <a:p>
            <a:pPr marL="0" indent="0">
              <a:spcBef>
                <a:spcPts val="1000"/>
              </a:spcBef>
              <a:buFont typeface="Arial" charset="0"/>
              <a:buNone/>
            </a:pPr>
            <a:r>
              <a:rPr lang="en-US" altLang="en-US" sz="2800" b="1" dirty="0" smtClean="0">
                <a:solidFill>
                  <a:srgbClr val="000000"/>
                </a:solidFill>
                <a:cs typeface="Arial" charset="0"/>
              </a:rPr>
              <a:t>~5</a:t>
            </a:r>
            <a:r>
              <a:rPr lang="en-US" altLang="en-US" sz="2800" dirty="0" smtClean="0">
                <a:solidFill>
                  <a:srgbClr val="000000"/>
                </a:solidFill>
                <a:cs typeface="Arial" charset="0"/>
              </a:rPr>
              <a:t> from a classroom of 5-8 year olds at the 	Professional Center for Child Development. 	</a:t>
            </a:r>
            <a:endParaRPr lang="en-US" altLang="en-US" sz="2800" dirty="0" smtClean="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69900" y="1080802"/>
            <a:ext cx="8432800" cy="571500"/>
          </a:xfrm>
        </p:spPr>
        <p:txBody>
          <a:bodyPr/>
          <a:lstStyle/>
          <a:p>
            <a:r>
              <a:rPr lang="en-US" altLang="en-US" smtClean="0">
                <a:cs typeface="Arial" charset="0"/>
              </a:rPr>
              <a:t>Major Prototype Test Findings</a:t>
            </a:r>
          </a:p>
        </p:txBody>
      </p:sp>
      <p:sp>
        <p:nvSpPr>
          <p:cNvPr id="43011" name="Content Placeholder 2"/>
          <p:cNvSpPr>
            <a:spLocks noGrp="1"/>
          </p:cNvSpPr>
          <p:nvPr>
            <p:ph idx="1"/>
          </p:nvPr>
        </p:nvSpPr>
        <p:spPr>
          <a:xfrm>
            <a:off x="466725" y="1784064"/>
            <a:ext cx="8431213" cy="4739564"/>
          </a:xfrm>
        </p:spPr>
        <p:txBody>
          <a:bodyPr/>
          <a:lstStyle/>
          <a:p>
            <a:pPr marL="514350" indent="-514350">
              <a:buFont typeface="Arial" charset="0"/>
              <a:buAutoNum type="arabicParenR"/>
            </a:pPr>
            <a:r>
              <a:rPr lang="en-US" altLang="en-US" sz="2800" dirty="0" smtClean="0">
                <a:cs typeface="Arial" charset="0"/>
              </a:rPr>
              <a:t>The </a:t>
            </a:r>
            <a:r>
              <a:rPr lang="en-US" altLang="en-US" sz="2800" dirty="0" err="1" smtClean="0">
                <a:cs typeface="Arial" charset="0"/>
              </a:rPr>
              <a:t>LightAide</a:t>
            </a:r>
            <a:r>
              <a:rPr lang="en-US" altLang="en-US" sz="2800" dirty="0" smtClean="0">
                <a:cs typeface="Arial" charset="0"/>
              </a:rPr>
              <a:t> has the potential to be a useful and valuable assistive tool for use with visually impaired learners in a range of settings.</a:t>
            </a:r>
          </a:p>
          <a:p>
            <a:pPr marL="514350" indent="-514350">
              <a:buFont typeface="Arial" charset="0"/>
              <a:buAutoNum type="arabicParenR"/>
            </a:pPr>
            <a:r>
              <a:rPr lang="en-US" altLang="en-US" sz="2800" dirty="0" smtClean="0">
                <a:cs typeface="Arial" charset="0"/>
              </a:rPr>
              <a:t>Suggestions for improvement included reducing the size and weight; developing support materials with information about set up and use and with lists of activities, descriptions of use and extensions.</a:t>
            </a:r>
          </a:p>
          <a:p>
            <a:pPr marL="0" indent="0">
              <a:buFont typeface="Arial" charset="0"/>
              <a:buNone/>
            </a:pPr>
            <a:r>
              <a:rPr lang="en-US" altLang="en-US" sz="2800" dirty="0" smtClean="0">
                <a:cs typeface="Arial" charset="0"/>
              </a:rPr>
              <a:t>Brightness of the light, heat emitted, and instability of the switch and controls were concerns. </a:t>
            </a:r>
            <a:endParaRPr lang="en-US" altLang="en-US" sz="1400" dirty="0" smtClean="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platzhalter 1"/>
          <p:cNvSpPr>
            <a:spLocks noGrp="1"/>
          </p:cNvSpPr>
          <p:nvPr>
            <p:ph type="body" sz="quarter" idx="10"/>
          </p:nvPr>
        </p:nvSpPr>
        <p:spPr>
          <a:xfrm>
            <a:off x="828675" y="828675"/>
            <a:ext cx="7486650" cy="512763"/>
          </a:xfrm>
        </p:spPr>
        <p:txBody>
          <a:bodyPr/>
          <a:lstStyle/>
          <a:p>
            <a:pPr>
              <a:spcBef>
                <a:spcPct val="0"/>
              </a:spcBef>
            </a:pPr>
            <a:r>
              <a:rPr lang="en-US" b="1" smtClean="0">
                <a:latin typeface="Gill Sans MT" pitchFamily="34" charset="0"/>
              </a:rPr>
              <a:t>Agenda</a:t>
            </a:r>
          </a:p>
        </p:txBody>
      </p:sp>
      <p:sp>
        <p:nvSpPr>
          <p:cNvPr id="23555" name="Textplatzhalter 3"/>
          <p:cNvSpPr>
            <a:spLocks noGrp="1"/>
          </p:cNvSpPr>
          <p:nvPr>
            <p:ph type="body" sz="quarter" idx="13"/>
          </p:nvPr>
        </p:nvSpPr>
        <p:spPr>
          <a:xfrm>
            <a:off x="381000" y="1600200"/>
            <a:ext cx="8534400" cy="4483100"/>
          </a:xfrm>
        </p:spPr>
        <p:txBody>
          <a:bodyPr/>
          <a:lstStyle/>
          <a:p>
            <a:pPr marL="0" indent="0">
              <a:spcBef>
                <a:spcPts val="800"/>
              </a:spcBef>
              <a:buFont typeface="Times" pitchFamily="1" charset="0"/>
              <a:buNone/>
            </a:pPr>
            <a:r>
              <a:rPr lang="en-US" sz="2400" b="1" dirty="0" smtClean="0">
                <a:latin typeface="Gill Sans MT" pitchFamily="34" charset="0"/>
              </a:rPr>
              <a:t>9:20-9:30 	Introduction			Catherine Rose</a:t>
            </a:r>
          </a:p>
          <a:p>
            <a:pPr marL="0" indent="0">
              <a:spcBef>
                <a:spcPts val="800"/>
              </a:spcBef>
              <a:buFont typeface="Times" pitchFamily="1" charset="0"/>
              <a:buNone/>
            </a:pPr>
            <a:r>
              <a:rPr lang="en-US" sz="2400" b="1" dirty="0" smtClean="0">
                <a:latin typeface="Gill Sans MT" pitchFamily="34" charset="0"/>
              </a:rPr>
              <a:t>9:30-9:50	User Testing		Judy </a:t>
            </a:r>
            <a:r>
              <a:rPr lang="en-US" sz="2400" b="1" dirty="0" err="1" smtClean="0">
                <a:latin typeface="Gill Sans MT" pitchFamily="34" charset="0"/>
              </a:rPr>
              <a:t>Vesel</a:t>
            </a:r>
            <a:endParaRPr lang="en-US" sz="2400" b="1" dirty="0" smtClean="0">
              <a:latin typeface="Gill Sans MT" pitchFamily="34" charset="0"/>
            </a:endParaRPr>
          </a:p>
          <a:p>
            <a:pPr marL="0" indent="0">
              <a:spcBef>
                <a:spcPts val="800"/>
              </a:spcBef>
              <a:buFont typeface="Times" pitchFamily="1" charset="0"/>
              <a:buNone/>
            </a:pPr>
            <a:r>
              <a:rPr lang="en-US" sz="2400" b="1" dirty="0" smtClean="0">
                <a:latin typeface="Gill Sans MT" pitchFamily="34" charset="0"/>
              </a:rPr>
              <a:t>9:50-10:05	Market Opportunities	Joe Martini</a:t>
            </a:r>
          </a:p>
          <a:p>
            <a:pPr marL="0" indent="0">
              <a:spcBef>
                <a:spcPts val="800"/>
              </a:spcBef>
              <a:buFont typeface="Times" pitchFamily="1" charset="0"/>
              <a:buNone/>
            </a:pPr>
            <a:r>
              <a:rPr lang="en-US" sz="2400" b="1" dirty="0" smtClean="0">
                <a:latin typeface="Gill Sans MT" pitchFamily="34" charset="0"/>
              </a:rPr>
              <a:t>10:05-10:15  Demonstration		Catherine Rose</a:t>
            </a:r>
          </a:p>
          <a:p>
            <a:pPr marL="0" indent="0">
              <a:spcBef>
                <a:spcPts val="800"/>
              </a:spcBef>
              <a:buFont typeface="Times" pitchFamily="1" charset="0"/>
              <a:buNone/>
            </a:pPr>
            <a:r>
              <a:rPr lang="en-US" sz="2400" b="1" dirty="0" smtClean="0">
                <a:latin typeface="Gill Sans MT" pitchFamily="34" charset="0"/>
              </a:rPr>
              <a:t>10:15-10:20  Questions			All</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69900" y="862434"/>
            <a:ext cx="8432800" cy="571500"/>
          </a:xfrm>
        </p:spPr>
        <p:txBody>
          <a:bodyPr/>
          <a:lstStyle/>
          <a:p>
            <a:r>
              <a:rPr lang="en-US" altLang="en-US" dirty="0" smtClean="0">
                <a:cs typeface="Arial" charset="0"/>
              </a:rPr>
              <a:t>Using the </a:t>
            </a:r>
            <a:r>
              <a:rPr lang="en-US" altLang="en-US" dirty="0" err="1" smtClean="0">
                <a:cs typeface="Arial" charset="0"/>
              </a:rPr>
              <a:t>LightAide</a:t>
            </a:r>
            <a:r>
              <a:rPr lang="en-US" altLang="en-US" dirty="0" smtClean="0">
                <a:cs typeface="Arial" charset="0"/>
              </a:rPr>
              <a:t> Prototype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130" y="1376363"/>
            <a:ext cx="7233733" cy="511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457200" y="1511300"/>
            <a:ext cx="8359254" cy="5189751"/>
          </a:xfrm>
        </p:spPr>
        <p:txBody>
          <a:bodyPr/>
          <a:lstStyle/>
          <a:p>
            <a:r>
              <a:rPr lang="en-US" altLang="en-US" sz="2400" dirty="0" smtClean="0">
                <a:cs typeface="Arial" charset="0"/>
              </a:rPr>
              <a:t>“This device enables the child to be in control.”</a:t>
            </a:r>
          </a:p>
          <a:p>
            <a:r>
              <a:rPr lang="en-US" altLang="en-US" sz="2400" dirty="0" smtClean="0">
                <a:cs typeface="Arial" charset="0"/>
              </a:rPr>
              <a:t>“One child said the word </a:t>
            </a:r>
            <a:r>
              <a:rPr lang="en-US" altLang="en-US" sz="2400" i="1" dirty="0" smtClean="0">
                <a:cs typeface="Arial" charset="0"/>
              </a:rPr>
              <a:t>light</a:t>
            </a:r>
            <a:r>
              <a:rPr lang="en-US" altLang="en-US" sz="2400" dirty="0" smtClean="0">
                <a:cs typeface="Arial" charset="0"/>
              </a:rPr>
              <a:t> for the first time.”</a:t>
            </a:r>
          </a:p>
          <a:p>
            <a:r>
              <a:rPr lang="en-US" altLang="en-US" sz="2400" dirty="0" smtClean="0">
                <a:cs typeface="Arial" charset="0"/>
              </a:rPr>
              <a:t>“Several children</a:t>
            </a:r>
            <a:r>
              <a:rPr lang="en-US" altLang="en-US" sz="2400" i="1" dirty="0" smtClean="0">
                <a:cs typeface="Arial" charset="0"/>
              </a:rPr>
              <a:t> </a:t>
            </a:r>
            <a:r>
              <a:rPr lang="en-US" altLang="en-US" sz="2400" dirty="0" smtClean="0">
                <a:cs typeface="Arial" charset="0"/>
              </a:rPr>
              <a:t>paid attention or stayed focused longer than with any other toy or device.”</a:t>
            </a:r>
          </a:p>
          <a:p>
            <a:r>
              <a:rPr lang="en-US" altLang="en-US" sz="2400" dirty="0" smtClean="0">
                <a:cs typeface="Arial" charset="0"/>
              </a:rPr>
              <a:t>“This device can be used to calm children if they are excited or upset.”</a:t>
            </a:r>
          </a:p>
          <a:p>
            <a:r>
              <a:rPr lang="en-US" altLang="en-US" sz="2400" dirty="0" smtClean="0">
                <a:cs typeface="Arial" charset="0"/>
              </a:rPr>
              <a:t>“Light helps children be interested in using their vision.”</a:t>
            </a:r>
          </a:p>
          <a:p>
            <a:r>
              <a:rPr lang="en-US" altLang="en-US" sz="2400" dirty="0" smtClean="0">
                <a:cs typeface="Arial" charset="0"/>
              </a:rPr>
              <a:t>“ The LA was wonderful because I could set the lights horizontally and vertically to work on tracking skills.”</a:t>
            </a:r>
          </a:p>
          <a:p>
            <a:r>
              <a:rPr lang="en-US" altLang="en-US" sz="2400" dirty="0" smtClean="0">
                <a:cs typeface="Arial" charset="0"/>
              </a:rPr>
              <a:t>“The LA has enough activities to be appropriate for a wide range of levels and needs.”</a:t>
            </a:r>
          </a:p>
          <a:p>
            <a:endParaRPr lang="en-US" altLang="en-US" sz="2800" dirty="0" smtClean="0">
              <a:cs typeface="Arial" charset="0"/>
            </a:endParaRPr>
          </a:p>
        </p:txBody>
      </p:sp>
      <p:sp>
        <p:nvSpPr>
          <p:cNvPr id="45059" name="Title 3"/>
          <p:cNvSpPr>
            <a:spLocks noGrp="1"/>
          </p:cNvSpPr>
          <p:nvPr>
            <p:ph type="title"/>
          </p:nvPr>
        </p:nvSpPr>
        <p:spPr>
          <a:xfrm>
            <a:off x="469900" y="944322"/>
            <a:ext cx="8432800" cy="571500"/>
          </a:xfrm>
        </p:spPr>
        <p:txBody>
          <a:bodyPr/>
          <a:lstStyle/>
          <a:p>
            <a:r>
              <a:rPr lang="en-US" altLang="en-US" dirty="0" smtClean="0">
                <a:cs typeface="Arial" charset="0"/>
              </a:rPr>
              <a:t>Comments From Testers </a:t>
            </a:r>
            <a:endParaRPr lang="en-US" altLang="en-US" dirty="0" smtClean="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smtClean="0">
                <a:cs typeface="Arial" charset="0"/>
              </a:rPr>
              <a:t>The Beta Test</a:t>
            </a:r>
          </a:p>
        </p:txBody>
      </p:sp>
      <p:sp>
        <p:nvSpPr>
          <p:cNvPr id="4098" name="Content Placeholder 2"/>
          <p:cNvSpPr>
            <a:spLocks noGrp="1"/>
          </p:cNvSpPr>
          <p:nvPr>
            <p:ph idx="1"/>
          </p:nvPr>
        </p:nvSpPr>
        <p:spPr/>
        <p:txBody>
          <a:bodyPr/>
          <a:lstStyle/>
          <a:p>
            <a:pPr marL="0" indent="0" algn="ctr" eaLnBrk="1" hangingPunct="1">
              <a:spcBef>
                <a:spcPts val="1000"/>
              </a:spcBef>
              <a:buFont typeface="Arial" charset="0"/>
              <a:buNone/>
              <a:defRPr/>
            </a:pPr>
            <a:r>
              <a:rPr lang="en-US" sz="2800" b="1" dirty="0" smtClean="0">
                <a:solidFill>
                  <a:srgbClr val="000000"/>
                </a:solidFill>
                <a:ea typeface="ＭＳ Ｐゴシック" charset="0"/>
                <a:cs typeface="Arial"/>
              </a:rPr>
              <a:t>Goals</a:t>
            </a:r>
          </a:p>
          <a:p>
            <a:pPr marL="0" indent="0" algn="ctr" eaLnBrk="1" hangingPunct="1">
              <a:spcBef>
                <a:spcPts val="1000"/>
              </a:spcBef>
              <a:buFont typeface="Arial" charset="0"/>
              <a:buNone/>
              <a:defRPr/>
            </a:pPr>
            <a:endParaRPr lang="en-US" sz="1400" dirty="0">
              <a:ea typeface="ＭＳ Ｐゴシック" charset="0"/>
              <a:cs typeface="Arial"/>
            </a:endParaRPr>
          </a:p>
          <a:p>
            <a:pPr marL="514350" indent="-514350" eaLnBrk="1" hangingPunct="1">
              <a:spcBef>
                <a:spcPts val="1000"/>
              </a:spcBef>
              <a:buFont typeface="Arial" charset="0"/>
              <a:buAutoNum type="arabicParenR"/>
              <a:defRPr/>
            </a:pPr>
            <a:r>
              <a:rPr lang="en-US" sz="2800" dirty="0" smtClean="0">
                <a:ea typeface="ＭＳ Ｐゴシック" charset="0"/>
                <a:cs typeface="Arial"/>
              </a:rPr>
              <a:t>Collect data from first-time users outside of the Perkins community via an online survey following use.</a:t>
            </a:r>
            <a:endParaRPr lang="en-US" sz="1400" dirty="0">
              <a:ea typeface="ＭＳ Ｐゴシック" charset="0"/>
              <a:cs typeface="Arial"/>
            </a:endParaRPr>
          </a:p>
          <a:p>
            <a:pPr marL="514350" indent="-514350" eaLnBrk="1" hangingPunct="1">
              <a:spcBef>
                <a:spcPts val="1000"/>
              </a:spcBef>
              <a:buFont typeface="Arial" charset="0"/>
              <a:buAutoNum type="arabicParenR"/>
              <a:defRPr/>
            </a:pPr>
            <a:r>
              <a:rPr lang="en-US" sz="2800" dirty="0" smtClean="0">
                <a:ea typeface="ＭＳ Ｐゴシック" charset="0"/>
                <a:cs typeface="Arial"/>
              </a:rPr>
              <a:t>Elicit suggestions for improvements, additional activities, and support materials.</a:t>
            </a:r>
            <a:endParaRPr lang="en-US" sz="1400" dirty="0">
              <a:ea typeface="ＭＳ Ｐゴシック" charset="0"/>
              <a:cs typeface="Arial"/>
            </a:endParaRPr>
          </a:p>
          <a:p>
            <a:pPr marL="514350" indent="-514350" eaLnBrk="1" hangingPunct="1">
              <a:spcBef>
                <a:spcPts val="1000"/>
              </a:spcBef>
              <a:buFont typeface="Arial" charset="0"/>
              <a:buAutoNum type="arabicParenR"/>
              <a:defRPr/>
            </a:pPr>
            <a:r>
              <a:rPr lang="en-US" sz="2800" dirty="0" smtClean="0">
                <a:ea typeface="ＭＳ Ｐゴシック" charset="0"/>
                <a:cs typeface="Arial"/>
              </a:rPr>
              <a:t>Report findings.</a:t>
            </a:r>
            <a:endParaRPr lang="en-US" sz="2800" dirty="0">
              <a:ea typeface="ＭＳ Ｐゴシック" charset="0"/>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smtClean="0">
                <a:cs typeface="Arial" charset="0"/>
              </a:rPr>
              <a:t>Beta Activities</a:t>
            </a:r>
          </a:p>
        </p:txBody>
      </p:sp>
      <p:sp>
        <p:nvSpPr>
          <p:cNvPr id="47107" name="Content Placeholder 8"/>
          <p:cNvSpPr>
            <a:spLocks noGrp="1"/>
          </p:cNvSpPr>
          <p:nvPr>
            <p:ph idx="1"/>
          </p:nvPr>
        </p:nvSpPr>
        <p:spPr>
          <a:xfrm>
            <a:off x="466725" y="1879600"/>
            <a:ext cx="8431213" cy="4597400"/>
          </a:xfrm>
        </p:spPr>
        <p:txBody>
          <a:bodyPr/>
          <a:lstStyle/>
          <a:p>
            <a:pPr marL="0" indent="0" algn="just" eaLnBrk="1" hangingPunct="1">
              <a:spcBef>
                <a:spcPts val="1000"/>
              </a:spcBef>
              <a:buFont typeface="Arial" charset="0"/>
              <a:buNone/>
            </a:pPr>
            <a:r>
              <a:rPr lang="en-US" altLang="en-US" sz="2800" dirty="0" smtClean="0">
                <a:cs typeface="Arial" charset="0"/>
              </a:rPr>
              <a:t>Development of a User’s Guide and Activity Summaries (by TERC) and preparation of the Beta version (by Philips) were completed prior to testing. A Starter Set of Activities was used for the test. </a:t>
            </a:r>
          </a:p>
          <a:p>
            <a:pPr marL="0" indent="0" algn="just" eaLnBrk="1" hangingPunct="1">
              <a:spcBef>
                <a:spcPts val="1000"/>
              </a:spcBef>
              <a:buFont typeface="Arial" charset="0"/>
              <a:buNone/>
            </a:pPr>
            <a:r>
              <a:rPr lang="en-US" altLang="en-US" sz="2800" dirty="0" smtClean="0">
                <a:cs typeface="Arial" charset="0"/>
              </a:rPr>
              <a:t>These were aligned with the standards for </a:t>
            </a:r>
          </a:p>
          <a:p>
            <a:pPr marL="0" indent="0" algn="ctr" eaLnBrk="1" hangingPunct="1">
              <a:spcBef>
                <a:spcPts val="1000"/>
              </a:spcBef>
              <a:buFont typeface="Arial" charset="0"/>
              <a:buNone/>
            </a:pPr>
            <a:r>
              <a:rPr lang="en-US" altLang="en-US" sz="2800" dirty="0" smtClean="0">
                <a:cs typeface="Arial" charset="0"/>
              </a:rPr>
              <a:t>• Mathematics</a:t>
            </a:r>
            <a:endParaRPr lang="en-US" altLang="en-US" sz="1400" dirty="0" smtClean="0">
              <a:cs typeface="Arial" charset="0"/>
            </a:endParaRPr>
          </a:p>
          <a:p>
            <a:pPr marL="0" indent="0" algn="ctr" eaLnBrk="1" hangingPunct="1">
              <a:spcBef>
                <a:spcPts val="1000"/>
              </a:spcBef>
              <a:buFont typeface="Arial" charset="0"/>
              <a:buNone/>
            </a:pPr>
            <a:r>
              <a:rPr lang="en-US" altLang="en-US" sz="2800" dirty="0" smtClean="0">
                <a:cs typeface="Arial" charset="0"/>
              </a:rPr>
              <a:t>• English Language Arts</a:t>
            </a:r>
          </a:p>
          <a:p>
            <a:pPr marL="0" indent="0" algn="ctr" eaLnBrk="1" hangingPunct="1">
              <a:spcBef>
                <a:spcPts val="1000"/>
              </a:spcBef>
              <a:buFont typeface="Arial" charset="0"/>
              <a:buNone/>
            </a:pPr>
            <a:r>
              <a:rPr lang="en-US" altLang="en-US" sz="2800" dirty="0" smtClean="0">
                <a:cs typeface="Arial" charset="0"/>
              </a:rPr>
              <a:t>•  Expanded Core Curriculum</a:t>
            </a:r>
          </a:p>
          <a:p>
            <a:pPr marL="0" indent="0" algn="ctr" eaLnBrk="1" hangingPunct="1">
              <a:spcBef>
                <a:spcPts val="1000"/>
              </a:spcBef>
              <a:buFont typeface="Arial" charset="0"/>
              <a:buNone/>
            </a:pPr>
            <a:r>
              <a:rPr lang="en-US" altLang="en-US" sz="2800" dirty="0" smtClean="0">
                <a:cs typeface="Arial" charset="0"/>
              </a:rPr>
              <a:t>•  Vision Assessment or Therapy</a:t>
            </a:r>
            <a:endParaRPr lang="en-US" alt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69900" y="876654"/>
            <a:ext cx="8432800" cy="571500"/>
          </a:xfrm>
        </p:spPr>
        <p:txBody>
          <a:bodyPr/>
          <a:lstStyle/>
          <a:p>
            <a:r>
              <a:rPr lang="en-US" altLang="en-US" dirty="0" smtClean="0">
                <a:cs typeface="Arial" charset="0"/>
              </a:rPr>
              <a:t>A Sample Activity</a:t>
            </a:r>
          </a:p>
        </p:txBody>
      </p:sp>
      <p:pic>
        <p:nvPicPr>
          <p:cNvPr id="48131" name="Content Placeholder 7" descr="IdentifytheLetter.jpg"/>
          <p:cNvPicPr>
            <a:picLocks noGrp="1" noChangeAspect="1"/>
          </p:cNvPicPr>
          <p:nvPr>
            <p:ph idx="1"/>
          </p:nvPr>
        </p:nvPicPr>
        <p:blipFill>
          <a:blip r:embed="rId2">
            <a:extLst>
              <a:ext uri="{28A0092B-C50C-407E-A947-70E740481C1C}">
                <a14:useLocalDpi xmlns:a14="http://schemas.microsoft.com/office/drawing/2010/main" val="0"/>
              </a:ext>
            </a:extLst>
          </a:blip>
          <a:srcRect l="-52621" r="-52621"/>
          <a:stretch>
            <a:fillRect/>
          </a:stretch>
        </p:blipFill>
        <p:spPr>
          <a:xfrm>
            <a:off x="1" y="1428062"/>
            <a:ext cx="9768536" cy="5372787"/>
          </a:xfr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smtClean="0">
                <a:cs typeface="Arial" charset="0"/>
              </a:rPr>
              <a:t>Testing Locations</a:t>
            </a:r>
          </a:p>
        </p:txBody>
      </p:sp>
      <p:sp>
        <p:nvSpPr>
          <p:cNvPr id="49155" name="Content Placeholder 2"/>
          <p:cNvSpPr>
            <a:spLocks noGrp="1"/>
          </p:cNvSpPr>
          <p:nvPr>
            <p:ph idx="1"/>
          </p:nvPr>
        </p:nvSpPr>
        <p:spPr>
          <a:xfrm>
            <a:off x="558800" y="1981200"/>
            <a:ext cx="8128000" cy="4144963"/>
          </a:xfrm>
        </p:spPr>
        <p:txBody>
          <a:bodyPr/>
          <a:lstStyle/>
          <a:p>
            <a:pPr marL="514350" indent="-514350">
              <a:spcBef>
                <a:spcPts val="1000"/>
              </a:spcBef>
              <a:buFont typeface="Arial" charset="0"/>
              <a:buAutoNum type="arabicParenR"/>
              <a:defRPr/>
            </a:pPr>
            <a:r>
              <a:rPr lang="en-US" altLang="en-US" sz="2800" dirty="0" smtClean="0">
                <a:solidFill>
                  <a:srgbClr val="000000"/>
                </a:solidFill>
                <a:ea typeface="ＭＳ Ｐゴシック" charset="0"/>
                <a:cs typeface="Arial" charset="0"/>
              </a:rPr>
              <a:t>Classrooms </a:t>
            </a:r>
            <a:r>
              <a:rPr lang="en-US" altLang="en-US" sz="2800" dirty="0">
                <a:solidFill>
                  <a:srgbClr val="000000"/>
                </a:solidFill>
                <a:ea typeface="ＭＳ Ｐゴシック" charset="0"/>
                <a:cs typeface="Arial" charset="0"/>
              </a:rPr>
              <a:t>within schools for the visually  </a:t>
            </a:r>
            <a:r>
              <a:rPr lang="en-US" altLang="en-US" sz="2800" dirty="0" smtClean="0">
                <a:solidFill>
                  <a:srgbClr val="000000"/>
                </a:solidFill>
                <a:ea typeface="ＭＳ Ｐゴシック" charset="0"/>
                <a:cs typeface="Arial" charset="0"/>
              </a:rPr>
              <a:t>impaired</a:t>
            </a:r>
          </a:p>
          <a:p>
            <a:pPr marL="514350" indent="-514350">
              <a:spcBef>
                <a:spcPts val="1000"/>
              </a:spcBef>
              <a:buFont typeface="Arial" charset="0"/>
              <a:buAutoNum type="arabicParenR"/>
              <a:defRPr/>
            </a:pPr>
            <a:r>
              <a:rPr lang="en-US" altLang="en-US" sz="2800" dirty="0" smtClean="0">
                <a:solidFill>
                  <a:srgbClr val="000000"/>
                </a:solidFill>
                <a:ea typeface="ＭＳ Ｐゴシック" charset="0"/>
                <a:cs typeface="Arial" charset="0"/>
              </a:rPr>
              <a:t>Library </a:t>
            </a:r>
            <a:r>
              <a:rPr lang="en-US" altLang="en-US" sz="2800" dirty="0">
                <a:solidFill>
                  <a:srgbClr val="000000"/>
                </a:solidFill>
                <a:ea typeface="ＭＳ Ｐゴシック" charset="0"/>
                <a:cs typeface="Arial" charset="0"/>
              </a:rPr>
              <a:t>within a school for the visually </a:t>
            </a:r>
            <a:r>
              <a:rPr lang="en-US" altLang="en-US" sz="2800" dirty="0" smtClean="0">
                <a:solidFill>
                  <a:srgbClr val="000000"/>
                </a:solidFill>
                <a:ea typeface="ＭＳ Ｐゴシック" charset="0"/>
                <a:cs typeface="Arial" charset="0"/>
              </a:rPr>
              <a:t>impaired</a:t>
            </a:r>
          </a:p>
          <a:p>
            <a:pPr marL="514350" indent="-514350">
              <a:spcBef>
                <a:spcPts val="1000"/>
              </a:spcBef>
              <a:buFont typeface="Arial" charset="0"/>
              <a:buAutoNum type="arabicParenR"/>
              <a:defRPr/>
            </a:pPr>
            <a:r>
              <a:rPr lang="en-US" altLang="en-US" sz="2800" dirty="0" smtClean="0">
                <a:solidFill>
                  <a:srgbClr val="000000"/>
                </a:solidFill>
                <a:ea typeface="ＭＳ Ｐゴシック" charset="0"/>
                <a:cs typeface="Arial" charset="0"/>
              </a:rPr>
              <a:t>Home</a:t>
            </a:r>
            <a:r>
              <a:rPr lang="en-US" altLang="en-US" sz="2800" dirty="0">
                <a:solidFill>
                  <a:srgbClr val="000000"/>
                </a:solidFill>
                <a:ea typeface="ＭＳ Ｐゴシック" charset="0"/>
                <a:cs typeface="Arial" charset="0"/>
              </a:rPr>
              <a:t>, school, and/or therapy settings with itinerant teachers of the visually </a:t>
            </a:r>
            <a:r>
              <a:rPr lang="en-US" altLang="en-US" sz="2800" dirty="0" smtClean="0">
                <a:solidFill>
                  <a:srgbClr val="000000"/>
                </a:solidFill>
                <a:ea typeface="ＭＳ Ｐゴシック" charset="0"/>
                <a:cs typeface="Arial" charset="0"/>
              </a:rPr>
              <a:t>impaired</a:t>
            </a:r>
          </a:p>
          <a:p>
            <a:pPr marL="514350" indent="-514350">
              <a:spcBef>
                <a:spcPts val="1000"/>
              </a:spcBef>
              <a:buFont typeface="Arial" charset="0"/>
              <a:buAutoNum type="arabicParenR"/>
              <a:defRPr/>
            </a:pPr>
            <a:r>
              <a:rPr lang="en-US" altLang="en-US" sz="2800" dirty="0" smtClean="0">
                <a:solidFill>
                  <a:srgbClr val="000000"/>
                </a:solidFill>
                <a:ea typeface="ＭＳ Ｐゴシック" charset="0"/>
                <a:cs typeface="Arial" charset="0"/>
              </a:rPr>
              <a:t>In </a:t>
            </a:r>
            <a:r>
              <a:rPr lang="en-US" altLang="en-US" sz="2800" dirty="0">
                <a:solidFill>
                  <a:srgbClr val="000000"/>
                </a:solidFill>
                <a:ea typeface="ＭＳ Ｐゴシック" charset="0"/>
                <a:cs typeface="Arial" charset="0"/>
              </a:rPr>
              <a:t>the home with </a:t>
            </a:r>
            <a:r>
              <a:rPr lang="en-US" altLang="en-US" sz="2800" dirty="0" smtClean="0">
                <a:cs typeface="Arial" charset="0"/>
              </a:rPr>
              <a:t>parents</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546100" y="274638"/>
            <a:ext cx="8140700" cy="1300162"/>
          </a:xfrm>
        </p:spPr>
        <p:txBody>
          <a:bodyPr/>
          <a:lstStyle/>
          <a:p>
            <a:r>
              <a:rPr lang="en-US" altLang="en-US" smtClean="0">
                <a:cs typeface="Arial" charset="0"/>
              </a:rPr>
              <a:t>Test Methods</a:t>
            </a:r>
          </a:p>
        </p:txBody>
      </p:sp>
      <p:sp>
        <p:nvSpPr>
          <p:cNvPr id="19458" name="Content Placeholder 2"/>
          <p:cNvSpPr>
            <a:spLocks noGrp="1"/>
          </p:cNvSpPr>
          <p:nvPr>
            <p:ph idx="1"/>
          </p:nvPr>
        </p:nvSpPr>
        <p:spPr>
          <a:xfrm>
            <a:off x="457200" y="1824038"/>
            <a:ext cx="8229600" cy="4302125"/>
          </a:xfrm>
        </p:spPr>
        <p:txBody>
          <a:bodyPr/>
          <a:lstStyle/>
          <a:p>
            <a:pPr marL="514350" indent="-514350">
              <a:spcBef>
                <a:spcPts val="1000"/>
              </a:spcBef>
              <a:buFont typeface="Arial" charset="0"/>
              <a:buAutoNum type="arabicParenR"/>
              <a:defRPr/>
            </a:pPr>
            <a:r>
              <a:rPr lang="en-US" sz="2800" dirty="0" smtClean="0">
                <a:solidFill>
                  <a:srgbClr val="000000"/>
                </a:solidFill>
                <a:ea typeface="ＭＳ Ｐゴシック" charset="0"/>
                <a:cs typeface="Arial" charset="0"/>
              </a:rPr>
              <a:t>Send or give participants a device and direct them to the project Website to download the User Guide, Activity Summary, and participant consent forms. </a:t>
            </a:r>
          </a:p>
          <a:p>
            <a:pPr marL="514350" indent="-514350">
              <a:spcBef>
                <a:spcPts val="1000"/>
              </a:spcBef>
              <a:buFont typeface="Arial" charset="0"/>
              <a:buAutoNum type="arabicParenR"/>
              <a:defRPr/>
            </a:pPr>
            <a:r>
              <a:rPr lang="en-US" sz="2800" dirty="0" smtClean="0">
                <a:solidFill>
                  <a:srgbClr val="000000"/>
                </a:solidFill>
                <a:ea typeface="ＭＳ Ｐゴシック" charset="0"/>
                <a:cs typeface="Arial" charset="0"/>
              </a:rPr>
              <a:t>Use the </a:t>
            </a:r>
            <a:r>
              <a:rPr lang="en-US" sz="2800" dirty="0" err="1" smtClean="0">
                <a:solidFill>
                  <a:srgbClr val="000000"/>
                </a:solidFill>
                <a:ea typeface="ＭＳ Ｐゴシック" charset="0"/>
                <a:cs typeface="Arial" charset="0"/>
              </a:rPr>
              <a:t>LightAide</a:t>
            </a:r>
            <a:r>
              <a:rPr lang="en-US" sz="2800" dirty="0" smtClean="0">
                <a:solidFill>
                  <a:srgbClr val="000000"/>
                </a:solidFill>
                <a:ea typeface="ＭＳ Ｐゴシック" charset="0"/>
                <a:cs typeface="Arial" charset="0"/>
              </a:rPr>
              <a:t> for a 2-3 week period (sometimes longer). 	</a:t>
            </a:r>
          </a:p>
          <a:p>
            <a:pPr marL="514350" indent="-514350">
              <a:spcBef>
                <a:spcPts val="1000"/>
              </a:spcBef>
              <a:buFont typeface="Arial" charset="0"/>
              <a:buAutoNum type="arabicParenR"/>
              <a:defRPr/>
            </a:pPr>
            <a:r>
              <a:rPr lang="en-US" sz="2800" dirty="0" smtClean="0">
                <a:solidFill>
                  <a:srgbClr val="000000"/>
                </a:solidFill>
                <a:ea typeface="ＭＳ Ｐゴシック" charset="0"/>
                <a:cs typeface="Arial" charset="0"/>
              </a:rPr>
              <a:t>Complete an online survey.</a:t>
            </a:r>
            <a:endParaRPr lang="en-US" sz="2800" dirty="0" smtClean="0">
              <a:ea typeface="ＭＳ Ｐゴシック" charset="0"/>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cs typeface="Arial" charset="0"/>
              </a:rPr>
              <a:t>Test Sample Demographics</a:t>
            </a:r>
          </a:p>
        </p:txBody>
      </p:sp>
      <p:sp>
        <p:nvSpPr>
          <p:cNvPr id="51203" name="Content Placeholder 2"/>
          <p:cNvSpPr>
            <a:spLocks noGrp="1"/>
          </p:cNvSpPr>
          <p:nvPr>
            <p:ph idx="1"/>
          </p:nvPr>
        </p:nvSpPr>
        <p:spPr/>
        <p:txBody>
          <a:bodyPr/>
          <a:lstStyle/>
          <a:p>
            <a:pPr marL="0" indent="0">
              <a:spcBef>
                <a:spcPts val="1000"/>
              </a:spcBef>
              <a:buFont typeface="Arial" charset="0"/>
              <a:buNone/>
            </a:pPr>
            <a:r>
              <a:rPr lang="en-US" altLang="en-US" sz="2800" dirty="0" smtClean="0">
                <a:cs typeface="Arial" charset="0"/>
              </a:rPr>
              <a:t>Beta testing involved </a:t>
            </a:r>
            <a:r>
              <a:rPr lang="en-US" altLang="en-US" sz="2800" b="1" dirty="0" smtClean="0">
                <a:cs typeface="Arial" charset="0"/>
              </a:rPr>
              <a:t>8</a:t>
            </a:r>
            <a:r>
              <a:rPr lang="en-US" altLang="en-US" sz="2800" dirty="0" smtClean="0">
                <a:cs typeface="Arial" charset="0"/>
              </a:rPr>
              <a:t> groups of </a:t>
            </a:r>
            <a:r>
              <a:rPr lang="en-US" altLang="en-US" sz="2800" b="1" dirty="0" smtClean="0">
                <a:cs typeface="Arial" charset="0"/>
              </a:rPr>
              <a:t>20 </a:t>
            </a:r>
            <a:r>
              <a:rPr lang="en-US" altLang="en-US" sz="2800" dirty="0" smtClean="0">
                <a:cs typeface="Arial" charset="0"/>
              </a:rPr>
              <a:t>learners.</a:t>
            </a:r>
          </a:p>
          <a:p>
            <a:pPr marL="0" indent="0">
              <a:spcBef>
                <a:spcPts val="1000"/>
              </a:spcBef>
              <a:buFont typeface="Arial" charset="0"/>
              <a:buNone/>
            </a:pPr>
            <a:endParaRPr lang="en-US" altLang="en-US" sz="1400" dirty="0" smtClean="0">
              <a:cs typeface="Arial" charset="0"/>
            </a:endParaRPr>
          </a:p>
          <a:p>
            <a:pPr marL="0" indent="0">
              <a:spcBef>
                <a:spcPts val="1000"/>
              </a:spcBef>
              <a:buFont typeface="Arial" charset="0"/>
              <a:buNone/>
            </a:pPr>
            <a:r>
              <a:rPr lang="en-US" altLang="en-US" sz="2800" b="1" dirty="0" smtClean="0">
                <a:cs typeface="Arial" charset="0"/>
              </a:rPr>
              <a:t>5 </a:t>
            </a:r>
            <a:r>
              <a:rPr lang="en-US" altLang="en-US" sz="2800" dirty="0" smtClean="0">
                <a:cs typeface="Arial" charset="0"/>
              </a:rPr>
              <a:t>in a Library setting within a school for the visually 	impaired</a:t>
            </a:r>
          </a:p>
          <a:p>
            <a:pPr marL="0" indent="0">
              <a:spcBef>
                <a:spcPts val="1000"/>
              </a:spcBef>
              <a:buFont typeface="Arial" charset="0"/>
              <a:buNone/>
            </a:pPr>
            <a:r>
              <a:rPr lang="en-US" altLang="en-US" sz="2800" b="1" dirty="0" smtClean="0">
                <a:solidFill>
                  <a:srgbClr val="000000"/>
                </a:solidFill>
                <a:cs typeface="Arial" charset="0"/>
              </a:rPr>
              <a:t>3</a:t>
            </a:r>
            <a:r>
              <a:rPr lang="en-US" altLang="en-US" sz="2800" dirty="0" smtClean="0">
                <a:solidFill>
                  <a:srgbClr val="000000"/>
                </a:solidFill>
                <a:cs typeface="Arial" charset="0"/>
              </a:rPr>
              <a:t> in Home settings with parents </a:t>
            </a:r>
          </a:p>
          <a:p>
            <a:pPr marL="0" indent="0">
              <a:spcBef>
                <a:spcPts val="1000"/>
              </a:spcBef>
              <a:buFont typeface="Arial" charset="0"/>
              <a:buNone/>
            </a:pPr>
            <a:r>
              <a:rPr lang="en-US" altLang="en-US" sz="2800" b="1" dirty="0" smtClean="0">
                <a:solidFill>
                  <a:srgbClr val="000000"/>
                </a:solidFill>
                <a:cs typeface="Arial" charset="0"/>
              </a:rPr>
              <a:t>7</a:t>
            </a:r>
            <a:r>
              <a:rPr lang="en-US" altLang="en-US" sz="2800" dirty="0" smtClean="0">
                <a:solidFill>
                  <a:srgbClr val="000000"/>
                </a:solidFill>
                <a:cs typeface="Arial" charset="0"/>
              </a:rPr>
              <a:t> in Classroom settings </a:t>
            </a:r>
            <a:r>
              <a:rPr lang="en-US" altLang="en-US" sz="2800" dirty="0" smtClean="0">
                <a:cs typeface="Arial" charset="0"/>
              </a:rPr>
              <a:t>within a school for the 	visually impaired</a:t>
            </a:r>
            <a:r>
              <a:rPr lang="en-US" altLang="en-US" sz="2800" dirty="0" smtClean="0">
                <a:solidFill>
                  <a:srgbClr val="000000"/>
                </a:solidFill>
                <a:cs typeface="Arial" charset="0"/>
              </a:rPr>
              <a:t> </a:t>
            </a:r>
          </a:p>
          <a:p>
            <a:pPr marL="0" indent="0">
              <a:spcBef>
                <a:spcPts val="1000"/>
              </a:spcBef>
              <a:buFont typeface="Arial" charset="0"/>
              <a:buNone/>
            </a:pPr>
            <a:r>
              <a:rPr lang="en-US" altLang="en-US" sz="2800" b="1" dirty="0" smtClean="0">
                <a:solidFill>
                  <a:srgbClr val="000000"/>
                </a:solidFill>
                <a:cs typeface="Arial" charset="0"/>
              </a:rPr>
              <a:t>5 </a:t>
            </a:r>
            <a:r>
              <a:rPr lang="en-US" altLang="en-US" sz="2800" dirty="0" smtClean="0">
                <a:solidFill>
                  <a:srgbClr val="000000"/>
                </a:solidFill>
                <a:cs typeface="Arial" charset="0"/>
              </a:rPr>
              <a:t>in Classroom settings with an itinerant teacher</a:t>
            </a:r>
            <a:endParaRPr lang="en-US" altLang="en-US" sz="2800" b="1" dirty="0" smtClean="0">
              <a:solidFill>
                <a:srgbClr val="000000"/>
              </a:solidFill>
              <a:cs typeface="Arial" charset="0"/>
            </a:endParaRPr>
          </a:p>
          <a:p>
            <a:pPr marL="0" indent="0">
              <a:spcBef>
                <a:spcPts val="1000"/>
              </a:spcBef>
              <a:buFont typeface="Arial" charset="0"/>
              <a:buNone/>
            </a:pPr>
            <a:r>
              <a:rPr lang="en-US" altLang="en-US" sz="2800" dirty="0" smtClean="0">
                <a:solidFill>
                  <a:srgbClr val="000000"/>
                </a:solidFill>
                <a:cs typeface="Arial" charset="0"/>
              </a:rPr>
              <a:t> 	</a:t>
            </a:r>
            <a:endParaRPr lang="en-US" altLang="en-US" sz="2800" dirty="0" smtClean="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cs typeface="Arial" charset="0"/>
              </a:rPr>
              <a:t>Major Beta Test Findings</a:t>
            </a:r>
          </a:p>
        </p:txBody>
      </p:sp>
      <p:sp>
        <p:nvSpPr>
          <p:cNvPr id="27650" name="Content Placeholder 2"/>
          <p:cNvSpPr>
            <a:spLocks noGrp="1"/>
          </p:cNvSpPr>
          <p:nvPr>
            <p:ph idx="1"/>
          </p:nvPr>
        </p:nvSpPr>
        <p:spPr/>
        <p:txBody>
          <a:bodyPr/>
          <a:lstStyle/>
          <a:p>
            <a:pPr marL="457200" indent="-457200">
              <a:buFont typeface="Arial" charset="0"/>
              <a:buAutoNum type="arabicParenR"/>
              <a:defRPr/>
            </a:pPr>
            <a:r>
              <a:rPr lang="en-US" sz="2800" dirty="0" smtClean="0">
                <a:ea typeface="ＭＳ Ｐゴシック" charset="0"/>
                <a:cs typeface="Arial"/>
              </a:rPr>
              <a:t>The </a:t>
            </a:r>
            <a:r>
              <a:rPr lang="en-US" sz="2800" dirty="0" err="1" smtClean="0">
                <a:ea typeface="ＭＳ Ｐゴシック" charset="0"/>
                <a:cs typeface="Arial"/>
              </a:rPr>
              <a:t>LightAide</a:t>
            </a:r>
            <a:r>
              <a:rPr lang="en-US" sz="2800" dirty="0" smtClean="0">
                <a:ea typeface="ＭＳ Ｐゴシック" charset="0"/>
                <a:cs typeface="Arial"/>
              </a:rPr>
              <a:t> is an engaging </a:t>
            </a:r>
            <a:r>
              <a:rPr lang="en-US" sz="2800" dirty="0">
                <a:ea typeface="ＭＳ Ｐゴシック" charset="0"/>
                <a:cs typeface="Arial"/>
              </a:rPr>
              <a:t>and </a:t>
            </a:r>
            <a:r>
              <a:rPr lang="en-US" sz="2800" dirty="0" smtClean="0">
                <a:ea typeface="ＭＳ Ｐゴシック" charset="0"/>
                <a:cs typeface="Arial"/>
              </a:rPr>
              <a:t>motivating device that </a:t>
            </a:r>
            <a:r>
              <a:rPr lang="en-US" sz="2800" dirty="0">
                <a:ea typeface="ＭＳ Ｐゴシック" charset="0"/>
                <a:cs typeface="Arial"/>
              </a:rPr>
              <a:t>complements and enriches instruction. </a:t>
            </a:r>
            <a:r>
              <a:rPr lang="en-US" sz="2800" dirty="0" smtClean="0">
                <a:ea typeface="ＭＳ Ｐゴシック" charset="0"/>
                <a:cs typeface="Arial"/>
              </a:rPr>
              <a:t>It </a:t>
            </a:r>
            <a:r>
              <a:rPr lang="en-US" sz="2800" dirty="0">
                <a:ea typeface="ＭＳ Ｐゴシック" charset="0"/>
                <a:cs typeface="Arial"/>
              </a:rPr>
              <a:t>meets the needs of children with a broad range of vision loss levels and disabilities.  </a:t>
            </a:r>
            <a:endParaRPr lang="en-US" sz="2800" dirty="0" smtClean="0">
              <a:ea typeface="ＭＳ Ｐゴシック" charset="0"/>
              <a:cs typeface="Arial"/>
            </a:endParaRPr>
          </a:p>
          <a:p>
            <a:pPr marL="457200" indent="-457200">
              <a:buFont typeface="Arial" charset="0"/>
              <a:buAutoNum type="arabicParenR"/>
              <a:defRPr/>
            </a:pPr>
            <a:r>
              <a:rPr lang="en-US" sz="2800" dirty="0" smtClean="0">
                <a:ea typeface="ＭＳ Ｐゴシック" charset="0"/>
                <a:cs typeface="Arial"/>
              </a:rPr>
              <a:t>It </a:t>
            </a:r>
            <a:r>
              <a:rPr lang="en-US" sz="2800" dirty="0">
                <a:ea typeface="ＭＳ Ｐゴシック" charset="0"/>
                <a:cs typeface="Arial"/>
              </a:rPr>
              <a:t>has the potential </a:t>
            </a:r>
            <a:r>
              <a:rPr lang="en-US" sz="2800" dirty="0" smtClean="0">
                <a:ea typeface="ＭＳ Ｐゴシック" charset="0"/>
                <a:cs typeface="Arial"/>
              </a:rPr>
              <a:t>to be used for vision assessment</a:t>
            </a:r>
            <a:r>
              <a:rPr lang="en-US" sz="2800" dirty="0">
                <a:ea typeface="ＭＳ Ｐゴシック" charset="0"/>
                <a:cs typeface="Arial"/>
              </a:rPr>
              <a:t>, </a:t>
            </a:r>
            <a:r>
              <a:rPr lang="en-US" sz="2800" dirty="0" smtClean="0">
                <a:ea typeface="ＭＳ Ｐゴシック" charset="0"/>
                <a:cs typeface="Arial"/>
              </a:rPr>
              <a:t>social</a:t>
            </a:r>
            <a:r>
              <a:rPr lang="en-US" sz="2800" dirty="0">
                <a:ea typeface="ＭＳ Ｐゴシック" charset="0"/>
                <a:cs typeface="Arial"/>
              </a:rPr>
              <a:t> </a:t>
            </a:r>
            <a:r>
              <a:rPr lang="en-US" sz="2800" dirty="0" smtClean="0">
                <a:ea typeface="ＭＳ Ｐゴシック" charset="0"/>
                <a:cs typeface="Arial"/>
              </a:rPr>
              <a:t>interaction</a:t>
            </a:r>
            <a:r>
              <a:rPr lang="en-US" sz="2800" dirty="0">
                <a:ea typeface="ＭＳ Ｐゴシック" charset="0"/>
                <a:cs typeface="Arial"/>
              </a:rPr>
              <a:t>, practice </a:t>
            </a:r>
            <a:r>
              <a:rPr lang="en-US" sz="2800" dirty="0" smtClean="0">
                <a:ea typeface="ＭＳ Ｐゴシック" charset="0"/>
                <a:cs typeface="Arial"/>
              </a:rPr>
              <a:t>with tracking </a:t>
            </a:r>
            <a:r>
              <a:rPr lang="en-US" sz="2800" dirty="0">
                <a:ea typeface="ＭＳ Ｐゴシック" charset="0"/>
                <a:cs typeface="Arial"/>
              </a:rPr>
              <a:t>light, teaching and </a:t>
            </a:r>
            <a:r>
              <a:rPr lang="en-US" sz="2800" dirty="0" smtClean="0">
                <a:ea typeface="ＭＳ Ｐゴシック" charset="0"/>
                <a:cs typeface="Arial"/>
              </a:rPr>
              <a:t>learning core-based ELA and math content</a:t>
            </a:r>
            <a:r>
              <a:rPr lang="en-US" sz="2800" dirty="0">
                <a:ea typeface="ＭＳ Ｐゴシック" charset="0"/>
                <a:cs typeface="Arial"/>
              </a:rPr>
              <a:t> </a:t>
            </a:r>
            <a:r>
              <a:rPr lang="en-US" sz="2800" dirty="0" smtClean="0">
                <a:ea typeface="ＭＳ Ｐゴシック" charset="0"/>
                <a:cs typeface="Arial"/>
              </a:rPr>
              <a:t>and mastering ECC skills, and </a:t>
            </a:r>
            <a:r>
              <a:rPr lang="en-US" sz="2800" dirty="0">
                <a:ea typeface="ＭＳ Ｐゴシック" charset="0"/>
                <a:cs typeface="Arial"/>
              </a:rPr>
              <a:t>for recreational </a:t>
            </a:r>
            <a:r>
              <a:rPr lang="en-US" sz="2800" dirty="0" smtClean="0">
                <a:ea typeface="ＭＳ Ｐゴシック" charset="0"/>
                <a:cs typeface="Arial"/>
              </a:rPr>
              <a:t>and therapeutic purposes</a:t>
            </a:r>
            <a:r>
              <a:rPr lang="en-US" sz="2400" dirty="0" smtClean="0">
                <a:ea typeface="ＭＳ Ｐゴシック" charset="0"/>
                <a:cs typeface="Arial"/>
              </a:rPr>
              <a:t>.</a:t>
            </a:r>
            <a:endParaRPr lang="en-US" sz="2400" dirty="0">
              <a:ea typeface="ＭＳ Ｐゴシック" charset="0"/>
              <a:cs typeface="Arial"/>
            </a:endParaRPr>
          </a:p>
          <a:p>
            <a:pPr marL="0" indent="0">
              <a:buFont typeface="Arial" charset="0"/>
              <a:buNone/>
              <a:defRPr/>
            </a:pPr>
            <a:endParaRPr lang="en-US" sz="2800" dirty="0">
              <a:ea typeface="ＭＳ Ｐゴシック" charset="0"/>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223838"/>
            <a:ext cx="8229600" cy="1389062"/>
          </a:xfrm>
        </p:spPr>
        <p:txBody>
          <a:bodyPr/>
          <a:lstStyle/>
          <a:p>
            <a:r>
              <a:rPr lang="en-US" altLang="en-US" smtClean="0">
                <a:cs typeface="Arial" charset="0"/>
              </a:rPr>
              <a:t>Major Beta Test Findings, Cont’d</a:t>
            </a:r>
          </a:p>
        </p:txBody>
      </p:sp>
      <p:sp>
        <p:nvSpPr>
          <p:cNvPr id="53251" name="Content Placeholder 2"/>
          <p:cNvSpPr>
            <a:spLocks noGrp="1"/>
          </p:cNvSpPr>
          <p:nvPr>
            <p:ph idx="1"/>
          </p:nvPr>
        </p:nvSpPr>
        <p:spPr>
          <a:xfrm>
            <a:off x="457200" y="1828800"/>
            <a:ext cx="8229600" cy="4297363"/>
          </a:xfrm>
        </p:spPr>
        <p:txBody>
          <a:bodyPr/>
          <a:lstStyle/>
          <a:p>
            <a:pPr marL="0" indent="0">
              <a:buNone/>
              <a:defRPr/>
            </a:pPr>
            <a:r>
              <a:rPr lang="en-US" altLang="en-US" sz="2800" dirty="0" smtClean="0">
                <a:cs typeface="Arial" charset="0"/>
              </a:rPr>
              <a:t>3</a:t>
            </a:r>
            <a:r>
              <a:rPr lang="en-US" altLang="en-US" sz="2800" dirty="0">
                <a:ea typeface="ＭＳ Ｐゴシック" charset="0"/>
                <a:cs typeface="Arial"/>
              </a:rPr>
              <a:t>) The Guide and Activity Summaries were </a:t>
            </a:r>
            <a:r>
              <a:rPr lang="en-US" altLang="en-US" sz="2800" dirty="0" smtClean="0">
                <a:ea typeface="ＭＳ Ｐゴシック" charset="0"/>
                <a:cs typeface="Arial"/>
              </a:rPr>
              <a:t>useful and </a:t>
            </a:r>
            <a:r>
              <a:rPr lang="en-US" altLang="en-US" sz="2800" dirty="0">
                <a:ea typeface="ＭＳ Ｐゴシック" charset="0"/>
                <a:cs typeface="Arial"/>
              </a:rPr>
              <a:t>helped to set up and operate the device and to select, set up, and implement </a:t>
            </a:r>
            <a:r>
              <a:rPr lang="en-US" altLang="en-US" sz="2800" dirty="0" smtClean="0">
                <a:ea typeface="ＭＳ Ｐゴシック" charset="0"/>
                <a:cs typeface="Arial"/>
              </a:rPr>
              <a:t>activities.</a:t>
            </a:r>
          </a:p>
          <a:p>
            <a:pPr marL="0" indent="0">
              <a:buNone/>
              <a:defRPr/>
            </a:pPr>
            <a:r>
              <a:rPr lang="en-US" altLang="en-US" sz="2800" dirty="0" smtClean="0">
                <a:ea typeface="ＭＳ Ｐゴシック" charset="0"/>
                <a:cs typeface="Arial"/>
              </a:rPr>
              <a:t>4) Teachers </a:t>
            </a:r>
            <a:r>
              <a:rPr lang="en-US" altLang="en-US" sz="2800" dirty="0">
                <a:ea typeface="ＭＳ Ｐゴシック" charset="0"/>
                <a:cs typeface="Arial"/>
              </a:rPr>
              <a:t>and therapists indicated that </a:t>
            </a:r>
            <a:r>
              <a:rPr lang="en-US" altLang="en-US" sz="2800" dirty="0" smtClean="0">
                <a:ea typeface="ＭＳ Ｐゴシック" charset="0"/>
                <a:cs typeface="Arial"/>
              </a:rPr>
              <a:t>they would </a:t>
            </a:r>
            <a:r>
              <a:rPr lang="en-US" altLang="en-US" sz="2800" dirty="0">
                <a:ea typeface="ＭＳ Ｐゴシック" charset="0"/>
                <a:cs typeface="Arial"/>
              </a:rPr>
              <a:t>use the </a:t>
            </a:r>
            <a:r>
              <a:rPr lang="en-US" altLang="en-US" sz="2800" dirty="0" err="1">
                <a:ea typeface="ＭＳ Ｐゴシック" charset="0"/>
                <a:cs typeface="Arial"/>
              </a:rPr>
              <a:t>LightAide</a:t>
            </a:r>
            <a:r>
              <a:rPr lang="en-US" altLang="en-US" sz="2800" dirty="0">
                <a:ea typeface="ＭＳ Ｐゴシック" charset="0"/>
                <a:cs typeface="Arial"/>
              </a:rPr>
              <a:t> daily, several times a </a:t>
            </a:r>
            <a:r>
              <a:rPr lang="en-US" altLang="en-US" sz="2800" dirty="0" smtClean="0">
                <a:ea typeface="ＭＳ Ｐゴシック" charset="0"/>
                <a:cs typeface="Arial"/>
              </a:rPr>
              <a:t>week</a:t>
            </a:r>
            <a:r>
              <a:rPr lang="en-US" altLang="en-US" sz="2800" dirty="0">
                <a:ea typeface="ＭＳ Ｐゴシック" charset="0"/>
                <a:cs typeface="Arial"/>
              </a:rPr>
              <a:t>, or occasionally to evaluate </a:t>
            </a:r>
            <a:r>
              <a:rPr lang="en-US" altLang="en-US" sz="2800" dirty="0" smtClean="0">
                <a:ea typeface="ＭＳ Ｐゴシック" charset="0"/>
                <a:cs typeface="Arial"/>
              </a:rPr>
              <a:t>progress, introduce </a:t>
            </a:r>
            <a:r>
              <a:rPr lang="en-US" altLang="en-US" sz="2800" dirty="0" smtClean="0">
                <a:cs typeface="Arial" charset="0"/>
              </a:rPr>
              <a:t>or practice topic or skill.</a:t>
            </a:r>
          </a:p>
          <a:p>
            <a:pPr marL="0" indent="0">
              <a:buFont typeface="Arial" charset="0"/>
              <a:buNone/>
            </a:pPr>
            <a:endParaRPr lang="en-US" altLang="en-US" dirty="0" smtClean="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p:txBody>
          <a:bodyPr/>
          <a:lstStyle/>
          <a:p>
            <a:pPr eaLnBrk="1" hangingPunct="1"/>
            <a:r>
              <a:rPr lang="en-US" altLang="en-US" dirty="0" err="1" smtClean="0">
                <a:cs typeface="Arial" charset="0"/>
              </a:rPr>
              <a:t>LightAide</a:t>
            </a:r>
            <a:r>
              <a:rPr lang="en-US" altLang="en-US" dirty="0" smtClean="0">
                <a:cs typeface="Arial" charset="0"/>
              </a:rPr>
              <a:t> Introduction</a:t>
            </a:r>
          </a:p>
        </p:txBody>
      </p:sp>
      <p:sp>
        <p:nvSpPr>
          <p:cNvPr id="34819" name="Subtitle 2"/>
          <p:cNvSpPr>
            <a:spLocks noGrp="1"/>
          </p:cNvSpPr>
          <p:nvPr>
            <p:ph type="subTitle" idx="1"/>
          </p:nvPr>
        </p:nvSpPr>
        <p:spPr>
          <a:xfrm>
            <a:off x="892367" y="3886200"/>
            <a:ext cx="7656722" cy="1993900"/>
          </a:xfrm>
        </p:spPr>
        <p:txBody>
          <a:bodyPr/>
          <a:lstStyle/>
          <a:p>
            <a:pPr eaLnBrk="1" hangingPunct="1">
              <a:lnSpc>
                <a:spcPct val="80000"/>
              </a:lnSpc>
              <a:buFont typeface="Arial" charset="0"/>
              <a:buNone/>
            </a:pPr>
            <a:r>
              <a:rPr lang="en-US" sz="3000" b="1" dirty="0" smtClean="0"/>
              <a:t>Presented by</a:t>
            </a:r>
          </a:p>
          <a:p>
            <a:pPr eaLnBrk="1" hangingPunct="1">
              <a:lnSpc>
                <a:spcPct val="80000"/>
              </a:lnSpc>
              <a:buFont typeface="Arial" charset="0"/>
              <a:buNone/>
            </a:pPr>
            <a:endParaRPr lang="en-US" sz="1500" b="1" dirty="0" smtClean="0"/>
          </a:p>
          <a:p>
            <a:pPr eaLnBrk="1" hangingPunct="1">
              <a:lnSpc>
                <a:spcPct val="80000"/>
              </a:lnSpc>
              <a:buFont typeface="Arial" charset="0"/>
              <a:buNone/>
            </a:pPr>
            <a:r>
              <a:rPr lang="en-US" sz="3000" dirty="0" smtClean="0"/>
              <a:t>Catherine Rose, Mom &amp; Product Manager</a:t>
            </a:r>
          </a:p>
          <a:p>
            <a:pPr eaLnBrk="1" hangingPunct="1">
              <a:lnSpc>
                <a:spcPct val="80000"/>
              </a:lnSpc>
              <a:buFont typeface="Arial" charset="0"/>
              <a:buNone/>
            </a:pPr>
            <a:r>
              <a:rPr lang="en-US" sz="3000" dirty="0" smtClean="0"/>
              <a:t>Philips Color Kinetics</a:t>
            </a:r>
          </a:p>
          <a:p>
            <a:pPr eaLnBrk="1" hangingPunct="1">
              <a:lnSpc>
                <a:spcPct val="80000"/>
              </a:lnSpc>
              <a:buFont typeface="Arial" charset="0"/>
              <a:buNone/>
            </a:pPr>
            <a:r>
              <a:rPr lang="en-US" sz="3000" dirty="0" smtClean="0">
                <a:solidFill>
                  <a:srgbClr val="000000"/>
                </a:solidFill>
              </a:rPr>
              <a:t>Catherine.Rose@Philips.com</a:t>
            </a:r>
          </a:p>
          <a:p>
            <a:pPr eaLnBrk="1" hangingPunct="1">
              <a:buFont typeface="Arial" charset="0"/>
              <a:buNone/>
            </a:pPr>
            <a:endParaRPr lang="en-US" dirty="0" smtClean="0"/>
          </a:p>
        </p:txBody>
      </p:sp>
    </p:spTree>
    <p:extLst>
      <p:ext uri="{BB962C8B-B14F-4D97-AF65-F5344CB8AC3E}">
        <p14:creationId xmlns:p14="http://schemas.microsoft.com/office/powerpoint/2010/main" val="275694620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cs typeface="Arial" charset="0"/>
              </a:rPr>
              <a:t>Using the Beta Version</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775" y="1752168"/>
            <a:ext cx="8286039" cy="474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a:xfrm>
            <a:off x="457200" y="1587500"/>
            <a:ext cx="8515350" cy="4832350"/>
          </a:xfrm>
        </p:spPr>
        <p:txBody>
          <a:bodyPr/>
          <a:lstStyle/>
          <a:p>
            <a:pPr>
              <a:spcBef>
                <a:spcPts val="1000"/>
              </a:spcBef>
            </a:pPr>
            <a:r>
              <a:rPr lang="en-US" altLang="en-US" sz="2400" dirty="0" smtClean="0">
                <a:cs typeface="Arial" charset="0"/>
              </a:rPr>
              <a:t>“The Guide was very straightforward and helpful.”</a:t>
            </a:r>
          </a:p>
          <a:p>
            <a:pPr>
              <a:spcBef>
                <a:spcPts val="1000"/>
              </a:spcBef>
            </a:pPr>
            <a:r>
              <a:rPr lang="en-US" altLang="en-US" sz="2400" dirty="0" smtClean="0">
                <a:cs typeface="Arial" charset="0"/>
              </a:rPr>
              <a:t>“</a:t>
            </a:r>
            <a:r>
              <a:rPr lang="en-US" altLang="ja-JP" sz="2400" dirty="0" smtClean="0">
                <a:ea typeface="MS PGothic" pitchFamily="34" charset="-128"/>
                <a:cs typeface="Arial" charset="0"/>
              </a:rPr>
              <a:t>The </a:t>
            </a:r>
            <a:r>
              <a:rPr lang="en-US" altLang="ja-JP" sz="2400" dirty="0" err="1" smtClean="0">
                <a:ea typeface="MS PGothic" pitchFamily="34" charset="-128"/>
                <a:cs typeface="Arial" charset="0"/>
              </a:rPr>
              <a:t>LightAide</a:t>
            </a:r>
            <a:r>
              <a:rPr lang="en-US" altLang="ja-JP" sz="2400" dirty="0" smtClean="0">
                <a:ea typeface="MS PGothic" pitchFamily="34" charset="-128"/>
                <a:cs typeface="Arial" charset="0"/>
              </a:rPr>
              <a:t> was very helpful for each of our students. It met their needs and was a great resource to test their vision as well as assist them in tracking lights.</a:t>
            </a:r>
            <a:r>
              <a:rPr lang="en-US" altLang="en-US" sz="2400" dirty="0" smtClean="0">
                <a:cs typeface="Arial" charset="0"/>
              </a:rPr>
              <a:t>”</a:t>
            </a:r>
            <a:endParaRPr lang="en-US" altLang="ja-JP" sz="2400" dirty="0" smtClean="0">
              <a:ea typeface="MS PGothic" pitchFamily="34" charset="-128"/>
              <a:cs typeface="Arial" charset="0"/>
            </a:endParaRPr>
          </a:p>
          <a:p>
            <a:pPr>
              <a:spcBef>
                <a:spcPts val="1000"/>
              </a:spcBef>
            </a:pPr>
            <a:r>
              <a:rPr lang="en-US" altLang="en-US" sz="2400" dirty="0" smtClean="0">
                <a:cs typeface="Arial" charset="0"/>
              </a:rPr>
              <a:t>“We tried all the options in about 5 minutes, which is a long time for this student.”</a:t>
            </a:r>
          </a:p>
          <a:p>
            <a:pPr>
              <a:spcBef>
                <a:spcPts val="1000"/>
              </a:spcBef>
            </a:pPr>
            <a:r>
              <a:rPr lang="en-US" altLang="en-US" sz="2400" dirty="0" smtClean="0">
                <a:cs typeface="Arial" charset="0"/>
              </a:rPr>
              <a:t>“It captured my daughter’s attention immediately. She loved looking at it and loved the cause and effect.”</a:t>
            </a:r>
          </a:p>
          <a:p>
            <a:pPr>
              <a:spcBef>
                <a:spcPts val="1000"/>
              </a:spcBef>
            </a:pPr>
            <a:r>
              <a:rPr lang="en-US" altLang="en-US" sz="2400" dirty="0" smtClean="0">
                <a:cs typeface="Arial" charset="0"/>
              </a:rPr>
              <a:t>“Children are interested in it no matter what their ability.”</a:t>
            </a:r>
          </a:p>
          <a:p>
            <a:pPr>
              <a:spcBef>
                <a:spcPts val="1000"/>
              </a:spcBef>
            </a:pPr>
            <a:r>
              <a:rPr lang="en-US" altLang="en-US" sz="2400" dirty="0" smtClean="0">
                <a:cs typeface="Arial" charset="0"/>
              </a:rPr>
              <a:t>“It gives students the opportunity to explore something different and try new technology. It is also very motivating.” </a:t>
            </a:r>
          </a:p>
        </p:txBody>
      </p:sp>
      <p:sp>
        <p:nvSpPr>
          <p:cNvPr id="55299" name="Title 3"/>
          <p:cNvSpPr>
            <a:spLocks noGrp="1"/>
          </p:cNvSpPr>
          <p:nvPr>
            <p:ph type="title"/>
          </p:nvPr>
        </p:nvSpPr>
        <p:spPr>
          <a:xfrm>
            <a:off x="469900" y="944322"/>
            <a:ext cx="8432800" cy="571500"/>
          </a:xfrm>
        </p:spPr>
        <p:txBody>
          <a:bodyPr/>
          <a:lstStyle/>
          <a:p>
            <a:r>
              <a:rPr lang="en-US" altLang="en-US" dirty="0" smtClean="0">
                <a:cs typeface="Arial" charset="0"/>
              </a:rPr>
              <a:t>Comments From Beta Testers</a:t>
            </a:r>
            <a:endParaRPr lang="en-US" altLang="en-US" dirty="0" smtClean="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69900" y="930674"/>
            <a:ext cx="8432800" cy="571500"/>
          </a:xfrm>
        </p:spPr>
        <p:txBody>
          <a:bodyPr/>
          <a:lstStyle/>
          <a:p>
            <a:r>
              <a:rPr lang="en-US" altLang="en-US" dirty="0" smtClean="0">
                <a:cs typeface="Arial" charset="0"/>
              </a:rPr>
              <a:t>Get Involved</a:t>
            </a:r>
          </a:p>
        </p:txBody>
      </p:sp>
      <p:sp>
        <p:nvSpPr>
          <p:cNvPr id="56323" name="Content Placeholder 2"/>
          <p:cNvSpPr>
            <a:spLocks noGrp="1"/>
          </p:cNvSpPr>
          <p:nvPr>
            <p:ph idx="1"/>
          </p:nvPr>
        </p:nvSpPr>
        <p:spPr>
          <a:xfrm>
            <a:off x="457200" y="1493838"/>
            <a:ext cx="8229600" cy="4708525"/>
          </a:xfrm>
        </p:spPr>
        <p:txBody>
          <a:bodyPr/>
          <a:lstStyle/>
          <a:p>
            <a:pPr marL="0" indent="0">
              <a:buFont typeface="Arial" charset="0"/>
              <a:buNone/>
            </a:pPr>
            <a:r>
              <a:rPr lang="en-US" altLang="en-US" sz="2800" dirty="0" smtClean="0">
                <a:cs typeface="Arial" charset="0"/>
              </a:rPr>
              <a:t>TERC is setting up a study of the first commercial version of the </a:t>
            </a:r>
            <a:r>
              <a:rPr lang="en-US" altLang="en-US" sz="2800" dirty="0" err="1" smtClean="0">
                <a:cs typeface="Arial" charset="0"/>
              </a:rPr>
              <a:t>LightAide</a:t>
            </a:r>
            <a:r>
              <a:rPr lang="en-US" altLang="en-US" sz="2800" dirty="0" smtClean="0">
                <a:cs typeface="Arial" charset="0"/>
              </a:rPr>
              <a:t>. </a:t>
            </a:r>
          </a:p>
          <a:p>
            <a:pPr marL="0" indent="0">
              <a:buFont typeface="Arial" charset="0"/>
              <a:buNone/>
            </a:pPr>
            <a:r>
              <a:rPr lang="en-US" altLang="en-US" sz="2800" dirty="0" smtClean="0">
                <a:cs typeface="Arial" charset="0"/>
              </a:rPr>
              <a:t>The goals of the study are to begin to examine: </a:t>
            </a:r>
          </a:p>
          <a:p>
            <a:pPr marL="0" indent="0">
              <a:buFont typeface="Arial" charset="0"/>
              <a:buNone/>
            </a:pPr>
            <a:r>
              <a:rPr lang="en-US" altLang="en-US" sz="2800" dirty="0" smtClean="0">
                <a:cs typeface="Arial" charset="0"/>
              </a:rPr>
              <a:t>1) The potential types of learning gains in ELA, math, and ECC skills that are possible with use.</a:t>
            </a:r>
          </a:p>
          <a:p>
            <a:pPr marL="0" indent="0">
              <a:buFont typeface="Arial" charset="0"/>
              <a:buNone/>
            </a:pPr>
            <a:r>
              <a:rPr lang="en-US" altLang="en-US" sz="2800" dirty="0" smtClean="0">
                <a:cs typeface="Arial" charset="0"/>
              </a:rPr>
              <a:t>2) The degree to which use generates engagement, involvement, and interest in learning. </a:t>
            </a:r>
          </a:p>
          <a:p>
            <a:pPr marL="0" indent="0">
              <a:buFont typeface="Arial" charset="0"/>
              <a:buNone/>
            </a:pPr>
            <a:r>
              <a:rPr lang="en-US" altLang="en-US" sz="2800" dirty="0" smtClean="0">
                <a:cs typeface="Arial" charset="0"/>
              </a:rPr>
              <a:t>3) Opportunities for therapeutic use</a:t>
            </a:r>
            <a:r>
              <a:rPr lang="en-US" altLang="en-US" sz="2800" dirty="0" smtClean="0"/>
              <a:t>.</a:t>
            </a:r>
          </a:p>
          <a:p>
            <a:pPr marL="0" indent="0">
              <a:buFont typeface="Arial" charset="0"/>
              <a:buNone/>
            </a:pPr>
            <a:r>
              <a:rPr lang="en-US" altLang="en-US" sz="2800" dirty="0" smtClean="0">
                <a:cs typeface="Arial" charset="0"/>
              </a:rPr>
              <a:t> </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cs typeface="Arial" charset="0"/>
              </a:rPr>
              <a:t>Get Involved, cont’d.</a:t>
            </a:r>
            <a:endParaRPr lang="en-US" altLang="en-US" smtClean="0"/>
          </a:p>
        </p:txBody>
      </p:sp>
      <p:sp>
        <p:nvSpPr>
          <p:cNvPr id="57347" name="Content Placeholder 2"/>
          <p:cNvSpPr>
            <a:spLocks noGrp="1"/>
          </p:cNvSpPr>
          <p:nvPr>
            <p:ph idx="1"/>
          </p:nvPr>
        </p:nvSpPr>
        <p:spPr/>
        <p:txBody>
          <a:bodyPr/>
          <a:lstStyle/>
          <a:p>
            <a:pPr marL="0" indent="0">
              <a:buFont typeface="Arial" charset="0"/>
              <a:buNone/>
            </a:pPr>
            <a:r>
              <a:rPr lang="en-US" altLang="en-US" smtClean="0"/>
              <a:t>	</a:t>
            </a:r>
          </a:p>
          <a:p>
            <a:pPr marL="0" indent="0" algn="ctr">
              <a:buFont typeface="Arial" charset="0"/>
              <a:buNone/>
            </a:pPr>
            <a:r>
              <a:rPr lang="en-US" altLang="en-US" sz="2800" smtClean="0">
                <a:cs typeface="Arial" charset="0"/>
              </a:rPr>
              <a:t>For more information about the study, contact:</a:t>
            </a:r>
          </a:p>
          <a:p>
            <a:pPr marL="0" indent="0" algn="ctr">
              <a:buFont typeface="Arial" charset="0"/>
              <a:buNone/>
            </a:pPr>
            <a:r>
              <a:rPr lang="en-US" altLang="en-US" sz="2800" smtClean="0">
                <a:cs typeface="Arial" charset="0"/>
              </a:rPr>
              <a:t> </a:t>
            </a:r>
          </a:p>
          <a:p>
            <a:pPr marL="0" indent="0" algn="ctr">
              <a:buFont typeface="Arial" charset="0"/>
              <a:buNone/>
            </a:pPr>
            <a:r>
              <a:rPr lang="en-US" altLang="en-US" sz="2800" smtClean="0">
                <a:cs typeface="Arial" charset="0"/>
              </a:rPr>
              <a:t>judy_vesel@terc.edu  </a:t>
            </a:r>
          </a:p>
          <a:p>
            <a:pPr marL="0" indent="0" algn="ctr">
              <a:buFont typeface="Arial" charset="0"/>
              <a:buNone/>
            </a:pPr>
            <a:r>
              <a:rPr lang="en-US" altLang="en-US" sz="2800" smtClean="0">
                <a:cs typeface="Arial" charset="0"/>
              </a:rPr>
              <a:t>or</a:t>
            </a:r>
          </a:p>
          <a:p>
            <a:pPr marL="0" indent="0" algn="ctr">
              <a:buFont typeface="Arial" charset="0"/>
              <a:buNone/>
            </a:pPr>
            <a:r>
              <a:rPr lang="en-US" altLang="en-US" sz="2800" smtClean="0">
                <a:cs typeface="Arial" charset="0"/>
              </a:rPr>
              <a:t>tara_robillard@terc.edu</a:t>
            </a:r>
          </a:p>
          <a:p>
            <a:pPr marL="0" indent="0">
              <a:buFont typeface="Arial" charset="0"/>
              <a:buNone/>
            </a:pPr>
            <a:endParaRPr lang="en-US" altLang="en-US" smtClean="0"/>
          </a:p>
          <a:p>
            <a:pPr marL="0" indent="0">
              <a:buFont typeface="Arial" charset="0"/>
              <a:buNone/>
            </a:pPr>
            <a:r>
              <a:rPr lang="en-US" altLang="en-US" smtClean="0"/>
              <a:t>	</a:t>
            </a:r>
          </a:p>
          <a:p>
            <a:pPr marL="0" indent="0">
              <a:buFont typeface="Arial" charset="0"/>
              <a:buNone/>
            </a:pPr>
            <a:endParaRPr lang="en-US" altLang="en-US" smtClean="0"/>
          </a:p>
          <a:p>
            <a:pPr marL="0" indent="0" algn="ctr">
              <a:buFont typeface="Arial" charset="0"/>
              <a:buNone/>
            </a:pPr>
            <a:endParaRPr lang="en-US" altLang="en-US" smtClean="0"/>
          </a:p>
          <a:p>
            <a:pPr marL="0" indent="0" algn="ctr">
              <a:buFont typeface="Arial" charset="0"/>
              <a:buNone/>
            </a:pPr>
            <a:endParaRPr lang="en-US" altLang="en-US" smtClean="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403761" y="1804988"/>
            <a:ext cx="8348353" cy="1744662"/>
          </a:xfrm>
        </p:spPr>
        <p:txBody>
          <a:bodyPr/>
          <a:lstStyle/>
          <a:p>
            <a:pPr eaLnBrk="1" hangingPunct="1"/>
            <a:r>
              <a:rPr lang="en-US" altLang="en-US" dirty="0" err="1" smtClean="0">
                <a:cs typeface="Arial" charset="0"/>
              </a:rPr>
              <a:t>LightAide</a:t>
            </a:r>
            <a:r>
              <a:rPr lang="en-US" altLang="en-US" dirty="0" smtClean="0">
                <a:cs typeface="Arial" charset="0"/>
              </a:rPr>
              <a:t> Market Opportunities</a:t>
            </a:r>
          </a:p>
        </p:txBody>
      </p:sp>
      <p:sp>
        <p:nvSpPr>
          <p:cNvPr id="34819" name="Subtitle 2"/>
          <p:cNvSpPr>
            <a:spLocks noGrp="1"/>
          </p:cNvSpPr>
          <p:nvPr>
            <p:ph type="subTitle" idx="1"/>
          </p:nvPr>
        </p:nvSpPr>
        <p:spPr>
          <a:xfrm>
            <a:off x="1371600" y="3886200"/>
            <a:ext cx="6400800" cy="1993900"/>
          </a:xfrm>
        </p:spPr>
        <p:txBody>
          <a:bodyPr/>
          <a:lstStyle/>
          <a:p>
            <a:pPr eaLnBrk="1" hangingPunct="1">
              <a:lnSpc>
                <a:spcPct val="80000"/>
              </a:lnSpc>
              <a:buFont typeface="Arial" charset="0"/>
              <a:buNone/>
            </a:pPr>
            <a:r>
              <a:rPr lang="en-US" sz="3000" b="1" dirty="0" smtClean="0"/>
              <a:t>Presented by</a:t>
            </a:r>
          </a:p>
          <a:p>
            <a:pPr eaLnBrk="1" hangingPunct="1">
              <a:lnSpc>
                <a:spcPct val="80000"/>
              </a:lnSpc>
              <a:buFont typeface="Arial" charset="0"/>
              <a:buNone/>
            </a:pPr>
            <a:endParaRPr lang="en-US" sz="1500" b="1" dirty="0" smtClean="0"/>
          </a:p>
          <a:p>
            <a:pPr eaLnBrk="1" hangingPunct="1">
              <a:lnSpc>
                <a:spcPct val="80000"/>
              </a:lnSpc>
              <a:buFont typeface="Arial" charset="0"/>
              <a:buNone/>
            </a:pPr>
            <a:r>
              <a:rPr lang="en-US" sz="3000" dirty="0" smtClean="0"/>
              <a:t>Joe Martini</a:t>
            </a:r>
          </a:p>
          <a:p>
            <a:pPr eaLnBrk="1" hangingPunct="1">
              <a:lnSpc>
                <a:spcPct val="80000"/>
              </a:lnSpc>
              <a:buFont typeface="Arial" charset="0"/>
              <a:buNone/>
            </a:pPr>
            <a:r>
              <a:rPr lang="en-US" sz="3000" dirty="0" smtClean="0"/>
              <a:t>Perkins Products</a:t>
            </a:r>
          </a:p>
          <a:p>
            <a:pPr eaLnBrk="1" hangingPunct="1">
              <a:lnSpc>
                <a:spcPct val="80000"/>
              </a:lnSpc>
            </a:pPr>
            <a:r>
              <a:rPr lang="en-US" sz="3000" dirty="0">
                <a:solidFill>
                  <a:srgbClr val="000000"/>
                </a:solidFill>
              </a:rPr>
              <a:t>joe.martini@perkins.org</a:t>
            </a:r>
            <a:endParaRPr lang="en-US" dirty="0" smtClean="0"/>
          </a:p>
        </p:txBody>
      </p:sp>
    </p:spTree>
    <p:extLst>
      <p:ext uri="{BB962C8B-B14F-4D97-AF65-F5344CB8AC3E}">
        <p14:creationId xmlns:p14="http://schemas.microsoft.com/office/powerpoint/2010/main" val="292781224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92111" y="600512"/>
            <a:ext cx="8359775" cy="914400"/>
          </a:xfrm>
        </p:spPr>
        <p:txBody>
          <a:bodyPr/>
          <a:lstStyle/>
          <a:p>
            <a:r>
              <a:rPr lang="en-US" sz="4000" b="1" dirty="0">
                <a:latin typeface="Gill Sans MT" panose="020B0502020104020203" pitchFamily="34" charset="0"/>
              </a:rPr>
              <a:t>Understanding the Market</a:t>
            </a:r>
          </a:p>
        </p:txBody>
      </p:sp>
      <p:sp>
        <p:nvSpPr>
          <p:cNvPr id="5" name="Rectangle 4"/>
          <p:cNvSpPr/>
          <p:nvPr/>
        </p:nvSpPr>
        <p:spPr>
          <a:xfrm>
            <a:off x="902030" y="6012692"/>
            <a:ext cx="7460920" cy="430887"/>
          </a:xfrm>
          <a:prstGeom prst="rect">
            <a:avLst/>
          </a:prstGeom>
        </p:spPr>
        <p:txBody>
          <a:bodyPr wrap="square">
            <a:spAutoFit/>
          </a:bodyPr>
          <a:lstStyle/>
          <a:p>
            <a:pPr algn="ctr"/>
            <a:r>
              <a:rPr lang="en-US" sz="2200" b="1" dirty="0">
                <a:latin typeface="Gill Sans MT" panose="020B0502020104020203" pitchFamily="34" charset="0"/>
                <a:hlinkClick r:id="rId2"/>
              </a:rPr>
              <a:t>http://bit.ly/18UVt9w</a:t>
            </a:r>
            <a:endParaRPr lang="en-US" sz="2200" b="1" dirty="0">
              <a:latin typeface="Gill Sans MT" panose="020B0502020104020203" pitchFamily="34" charset="0"/>
            </a:endParaRPr>
          </a:p>
        </p:txBody>
      </p:sp>
      <p:sp>
        <p:nvSpPr>
          <p:cNvPr id="6" name="TextBox 5"/>
          <p:cNvSpPr txBox="1"/>
          <p:nvPr/>
        </p:nvSpPr>
        <p:spPr>
          <a:xfrm>
            <a:off x="108547" y="1474467"/>
            <a:ext cx="8926905" cy="461665"/>
          </a:xfrm>
          <a:prstGeom prst="rect">
            <a:avLst/>
          </a:prstGeom>
          <a:noFill/>
        </p:spPr>
        <p:txBody>
          <a:bodyPr wrap="square" rtlCol="0">
            <a:spAutoFit/>
          </a:bodyPr>
          <a:lstStyle/>
          <a:p>
            <a:pPr algn="ctr"/>
            <a:r>
              <a:rPr lang="en-US" sz="2400" dirty="0" smtClean="0"/>
              <a:t>Robert Renna comments on wider use of </a:t>
            </a:r>
            <a:r>
              <a:rPr lang="en-US" sz="2400" dirty="0" err="1" smtClean="0"/>
              <a:t>LightAide</a:t>
            </a:r>
            <a:r>
              <a:rPr lang="en-US" sz="2400" dirty="0" smtClean="0"/>
              <a:t> in education</a:t>
            </a:r>
            <a:endParaRPr lang="en-US" sz="2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867" y="2080650"/>
            <a:ext cx="7020221" cy="385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352066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92112" y="651688"/>
            <a:ext cx="8359775" cy="914400"/>
          </a:xfrm>
        </p:spPr>
        <p:txBody>
          <a:bodyPr/>
          <a:lstStyle/>
          <a:p>
            <a:r>
              <a:rPr lang="en-US" sz="4000" b="1" dirty="0" smtClean="0">
                <a:latin typeface="Gill Sans MT" panose="020B0502020104020203" pitchFamily="34" charset="0"/>
              </a:rPr>
              <a:t>Meeting the needs</a:t>
            </a:r>
            <a:endParaRPr lang="en-US" sz="4000" b="1" dirty="0">
              <a:latin typeface="Gill Sans MT" panose="020B0502020104020203" pitchFamily="34" charset="0"/>
            </a:endParaRPr>
          </a:p>
        </p:txBody>
      </p:sp>
      <p:sp>
        <p:nvSpPr>
          <p:cNvPr id="10" name="Content Placeholder 9"/>
          <p:cNvSpPr>
            <a:spLocks noGrp="1"/>
          </p:cNvSpPr>
          <p:nvPr>
            <p:ph idx="1"/>
          </p:nvPr>
        </p:nvSpPr>
        <p:spPr>
          <a:xfrm>
            <a:off x="693974" y="4034051"/>
            <a:ext cx="4205573" cy="2408828"/>
          </a:xfrm>
        </p:spPr>
        <p:txBody>
          <a:bodyPr/>
          <a:lstStyle/>
          <a:p>
            <a:pPr marL="0" indent="0" algn="ctr">
              <a:buNone/>
            </a:pPr>
            <a:r>
              <a:rPr lang="en-US" sz="2800" b="1" u="sng" dirty="0" smtClean="0"/>
              <a:t>The LightAide is among this specialized technology</a:t>
            </a:r>
            <a:endParaRPr lang="en-US" sz="1600" b="1" dirty="0"/>
          </a:p>
        </p:txBody>
      </p:sp>
      <p:pic>
        <p:nvPicPr>
          <p:cNvPr id="16" name="Picture 15" descr="A teacher in the Deafblind Program at Perkins instructs a young student by way of the Philips LightAide™"/>
          <p:cNvPicPr/>
          <p:nvPr/>
        </p:nvPicPr>
        <p:blipFill>
          <a:blip r:embed="rId2">
            <a:extLst>
              <a:ext uri="{28A0092B-C50C-407E-A947-70E740481C1C}">
                <a14:useLocalDpi xmlns:a14="http://schemas.microsoft.com/office/drawing/2010/main" val="0"/>
              </a:ext>
            </a:extLst>
          </a:blip>
          <a:srcRect/>
          <a:stretch>
            <a:fillRect/>
          </a:stretch>
        </p:blipFill>
        <p:spPr bwMode="auto">
          <a:xfrm>
            <a:off x="4831308" y="4034051"/>
            <a:ext cx="3662884" cy="2667000"/>
          </a:xfrm>
          <a:prstGeom prst="rect">
            <a:avLst/>
          </a:prstGeom>
          <a:noFill/>
          <a:ln>
            <a:noFill/>
          </a:ln>
        </p:spPr>
      </p:pic>
      <p:sp>
        <p:nvSpPr>
          <p:cNvPr id="17" name="Content Placeholder 9"/>
          <p:cNvSpPr txBox="1">
            <a:spLocks/>
          </p:cNvSpPr>
          <p:nvPr/>
        </p:nvSpPr>
        <p:spPr bwMode="auto">
          <a:xfrm>
            <a:off x="245661" y="1628633"/>
            <a:ext cx="8658628" cy="2042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2575" indent="-282575" algn="l" rtl="0" eaLnBrk="0" fontAlgn="base" hangingPunct="0">
              <a:spcBef>
                <a:spcPct val="50000"/>
              </a:spcBef>
              <a:spcAft>
                <a:spcPct val="0"/>
              </a:spcAft>
              <a:buClr>
                <a:schemeClr val="folHlink"/>
              </a:buClr>
              <a:buFont typeface="Times" pitchFamily="1" charset="0"/>
              <a:buChar char="•"/>
              <a:defRPr sz="2200">
                <a:solidFill>
                  <a:schemeClr val="tx1"/>
                </a:solidFill>
                <a:latin typeface="+mn-lt"/>
                <a:ea typeface="+mn-ea"/>
                <a:cs typeface="+mn-cs"/>
              </a:defRPr>
            </a:lvl1pPr>
            <a:lvl2pPr marL="682625" indent="-225425" algn="l" rtl="0" eaLnBrk="0" fontAlgn="base" hangingPunct="0">
              <a:lnSpc>
                <a:spcPct val="90000"/>
              </a:lnSpc>
              <a:spcBef>
                <a:spcPct val="20000"/>
              </a:spcBef>
              <a:spcAft>
                <a:spcPct val="0"/>
              </a:spcAft>
              <a:buClr>
                <a:schemeClr val="folHlink"/>
              </a:buClr>
              <a:buSzPct val="100000"/>
              <a:buFont typeface="Times" pitchFamily="1" charset="0"/>
              <a:buChar char="•"/>
              <a:defRPr>
                <a:solidFill>
                  <a:schemeClr val="tx1"/>
                </a:solidFill>
                <a:latin typeface="+mn-lt"/>
              </a:defRPr>
            </a:lvl2pPr>
            <a:lvl3pPr marL="1081088" indent="-166688" algn="l" rtl="0" eaLnBrk="0" fontAlgn="base" hangingPunct="0">
              <a:spcBef>
                <a:spcPct val="5000"/>
              </a:spcBef>
              <a:spcAft>
                <a:spcPct val="0"/>
              </a:spcAft>
              <a:buClr>
                <a:schemeClr val="folHlink"/>
              </a:buClr>
              <a:buFont typeface="Times" pitchFamily="1" charset="0"/>
              <a:buChar char="•"/>
              <a:defRPr sz="1400">
                <a:solidFill>
                  <a:schemeClr val="tx1"/>
                </a:solidFill>
                <a:latin typeface="+mn-lt"/>
              </a:defRPr>
            </a:lvl3pPr>
            <a:lvl4pPr marL="1544638" indent="-173038" algn="l" rtl="0" eaLnBrk="0" fontAlgn="base" hangingPunct="0">
              <a:spcBef>
                <a:spcPct val="0"/>
              </a:spcBef>
              <a:spcAft>
                <a:spcPct val="0"/>
              </a:spcAft>
              <a:buClr>
                <a:schemeClr val="folHlink"/>
              </a:buClr>
              <a:buFont typeface="Times" pitchFamily="1" charset="0"/>
              <a:buChar char="•"/>
              <a:defRPr sz="1300" i="1">
                <a:solidFill>
                  <a:schemeClr val="tx1"/>
                </a:solidFill>
                <a:latin typeface="+mn-lt"/>
              </a:defRPr>
            </a:lvl4pPr>
            <a:lvl5pPr marL="1995488" indent="-166688" algn="l" rtl="0" eaLnBrk="0" fontAlgn="base" hangingPunct="0">
              <a:spcBef>
                <a:spcPct val="0"/>
              </a:spcBef>
              <a:spcAft>
                <a:spcPct val="0"/>
              </a:spcAft>
              <a:buClr>
                <a:schemeClr val="folHlink"/>
              </a:buClr>
              <a:buFont typeface="Times" pitchFamily="1" charset="0"/>
              <a:buChar char="•"/>
              <a:defRPr sz="1200" i="1">
                <a:solidFill>
                  <a:schemeClr val="tx1"/>
                </a:solidFill>
                <a:latin typeface="+mn-lt"/>
              </a:defRPr>
            </a:lvl5pPr>
            <a:lvl6pPr marL="2452688" indent="-166688" algn="l" rtl="0" eaLnBrk="1" fontAlgn="base" hangingPunct="1">
              <a:spcBef>
                <a:spcPct val="0"/>
              </a:spcBef>
              <a:spcAft>
                <a:spcPct val="0"/>
              </a:spcAft>
              <a:buClr>
                <a:schemeClr val="folHlink"/>
              </a:buClr>
              <a:buFont typeface="Times" pitchFamily="1" charset="0"/>
              <a:buChar char="•"/>
              <a:defRPr sz="1200" i="1">
                <a:solidFill>
                  <a:schemeClr val="tx1"/>
                </a:solidFill>
                <a:latin typeface="+mn-lt"/>
              </a:defRPr>
            </a:lvl6pPr>
            <a:lvl7pPr marL="2909888" indent="-166688" algn="l" rtl="0" eaLnBrk="1" fontAlgn="base" hangingPunct="1">
              <a:spcBef>
                <a:spcPct val="0"/>
              </a:spcBef>
              <a:spcAft>
                <a:spcPct val="0"/>
              </a:spcAft>
              <a:buClr>
                <a:schemeClr val="folHlink"/>
              </a:buClr>
              <a:buFont typeface="Times" pitchFamily="1" charset="0"/>
              <a:buChar char="•"/>
              <a:defRPr sz="1200" i="1">
                <a:solidFill>
                  <a:schemeClr val="tx1"/>
                </a:solidFill>
                <a:latin typeface="+mn-lt"/>
              </a:defRPr>
            </a:lvl7pPr>
            <a:lvl8pPr marL="3367088" indent="-166688" algn="l" rtl="0" eaLnBrk="1" fontAlgn="base" hangingPunct="1">
              <a:spcBef>
                <a:spcPct val="0"/>
              </a:spcBef>
              <a:spcAft>
                <a:spcPct val="0"/>
              </a:spcAft>
              <a:buClr>
                <a:schemeClr val="folHlink"/>
              </a:buClr>
              <a:buFont typeface="Times" pitchFamily="1" charset="0"/>
              <a:buChar char="•"/>
              <a:defRPr sz="1200" i="1">
                <a:solidFill>
                  <a:schemeClr val="tx1"/>
                </a:solidFill>
                <a:latin typeface="+mn-lt"/>
              </a:defRPr>
            </a:lvl8pPr>
            <a:lvl9pPr marL="3824288" indent="-166688" algn="l" rtl="0" eaLnBrk="1" fontAlgn="base" hangingPunct="1">
              <a:spcBef>
                <a:spcPct val="0"/>
              </a:spcBef>
              <a:spcAft>
                <a:spcPct val="0"/>
              </a:spcAft>
              <a:buClr>
                <a:schemeClr val="folHlink"/>
              </a:buClr>
              <a:buFont typeface="Times" pitchFamily="1" charset="0"/>
              <a:buChar char="•"/>
              <a:defRPr sz="1200" i="1">
                <a:solidFill>
                  <a:schemeClr val="tx1"/>
                </a:solidFill>
                <a:latin typeface="+mn-lt"/>
              </a:defRPr>
            </a:lvl9pPr>
          </a:lstStyle>
          <a:p>
            <a:pPr marL="0" indent="0" algn="just">
              <a:buFont typeface="Times" pitchFamily="1" charset="0"/>
              <a:buNone/>
            </a:pPr>
            <a:r>
              <a:rPr lang="en-US" sz="2400" dirty="0" smtClean="0"/>
              <a:t>“In order to meet their unique needs, students must have specialized services, books and materials … as well as specialized equipment and technology to assure equal access to the core and specialized curricula.” </a:t>
            </a:r>
          </a:p>
          <a:p>
            <a:pPr marL="0" indent="0" algn="r">
              <a:buFont typeface="Times" pitchFamily="1" charset="0"/>
              <a:buNone/>
            </a:pPr>
            <a:r>
              <a:rPr lang="en-US" sz="1600" dirty="0" smtClean="0"/>
              <a:t>-</a:t>
            </a:r>
            <a:r>
              <a:rPr lang="en-US" sz="1600" dirty="0" smtClean="0">
                <a:latin typeface="Gill Sans MT" panose="020B0502020104020203" pitchFamily="34" charset="0"/>
              </a:rPr>
              <a:t>AFB White Paper on Inclusion of Students with Visual Impairments</a:t>
            </a:r>
          </a:p>
        </p:txBody>
      </p:sp>
    </p:spTree>
    <p:extLst>
      <p:ext uri="{BB962C8B-B14F-4D97-AF65-F5344CB8AC3E}">
        <p14:creationId xmlns:p14="http://schemas.microsoft.com/office/powerpoint/2010/main" val="401566569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2832" y="618692"/>
            <a:ext cx="9144000" cy="838200"/>
          </a:xfrm>
        </p:spPr>
        <p:txBody>
          <a:bodyPr/>
          <a:lstStyle/>
          <a:p>
            <a:r>
              <a:rPr lang="en-US" b="1" dirty="0" smtClean="0">
                <a:latin typeface="Gill Sans MT" panose="020B0502020104020203" pitchFamily="34" charset="0"/>
              </a:rPr>
              <a:t>National distribution of children with special needs</a:t>
            </a:r>
            <a:endParaRPr lang="en-US" b="1" dirty="0">
              <a:latin typeface="Gill Sans MT" panose="020B0502020104020203"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790999873"/>
              </p:ext>
            </p:extLst>
          </p:nvPr>
        </p:nvGraphicFramePr>
        <p:xfrm>
          <a:off x="1447800" y="1546851"/>
          <a:ext cx="6194946" cy="4360355"/>
        </p:xfrm>
        <a:graphic>
          <a:graphicData uri="http://schemas.openxmlformats.org/drawingml/2006/table">
            <a:tbl>
              <a:tblPr/>
              <a:tblGrid>
                <a:gridCol w="3055961"/>
                <a:gridCol w="1296538"/>
                <a:gridCol w="1842447"/>
              </a:tblGrid>
              <a:tr h="195285">
                <a:tc>
                  <a:txBody>
                    <a:bodyPr/>
                    <a:lstStyle/>
                    <a:p>
                      <a:pPr algn="ctr"/>
                      <a:r>
                        <a:rPr lang="en-US" sz="1400" b="1" u="none" dirty="0"/>
                        <a:t>Disability</a:t>
                      </a:r>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u="none" dirty="0"/>
                        <a:t>Students</a:t>
                      </a:r>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u="none" dirty="0" smtClean="0"/>
                        <a:t>Percentage </a:t>
                      </a:r>
                    </a:p>
                    <a:p>
                      <a:r>
                        <a:rPr lang="en-US" sz="1400" b="1" u="none" baseline="0" dirty="0" smtClean="0"/>
                        <a:t>(public school enrollment)</a:t>
                      </a:r>
                      <a:endParaRPr lang="en-US" sz="1400" b="1" u="none" dirty="0"/>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875">
                <a:tc>
                  <a:txBody>
                    <a:bodyPr/>
                    <a:lstStyle/>
                    <a:p>
                      <a:r>
                        <a:rPr lang="en-US" sz="1400" b="0" u="none" dirty="0"/>
                        <a:t>Learning </a:t>
                      </a:r>
                      <a:r>
                        <a:rPr lang="en-US" sz="1400" b="0" u="none" dirty="0" smtClean="0"/>
                        <a:t>disabilities </a:t>
                      </a:r>
                      <a:r>
                        <a:rPr lang="en-US" sz="1400" b="0" u="none" dirty="0"/>
                        <a:t>(LD)</a:t>
                      </a:r>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dirty="0" smtClean="0"/>
                        <a:t>2,431,000</a:t>
                      </a:r>
                      <a:endParaRPr lang="en-US" sz="1400" u="none" dirty="0"/>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dirty="0" smtClean="0"/>
                        <a:t>4.9%</a:t>
                      </a:r>
                      <a:endParaRPr lang="en-US" sz="1400" u="none" dirty="0"/>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5301">
                <a:tc>
                  <a:txBody>
                    <a:bodyPr/>
                    <a:lstStyle/>
                    <a:p>
                      <a:r>
                        <a:rPr lang="en-US" sz="1400" b="0" u="none" dirty="0" smtClean="0"/>
                        <a:t>Speech</a:t>
                      </a:r>
                      <a:r>
                        <a:rPr lang="en-US" sz="1400" b="0" u="none" baseline="0" dirty="0" smtClean="0"/>
                        <a:t> or Language Impairment </a:t>
                      </a:r>
                      <a:r>
                        <a:rPr lang="en-US" sz="1400" b="0" u="none" dirty="0" smtClean="0"/>
                        <a:t>(SI</a:t>
                      </a:r>
                      <a:r>
                        <a:rPr lang="en-US" sz="1400" b="0" u="none" dirty="0"/>
                        <a:t>)</a:t>
                      </a:r>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dirty="0" smtClean="0"/>
                        <a:t>1,416,000</a:t>
                      </a:r>
                      <a:endParaRPr lang="en-US" sz="1400" u="none" dirty="0"/>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dirty="0" smtClean="0"/>
                        <a:t>2.9%</a:t>
                      </a:r>
                      <a:endParaRPr lang="en-US" sz="1400" u="none" dirty="0"/>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7069">
                <a:tc>
                  <a:txBody>
                    <a:bodyPr/>
                    <a:lstStyle/>
                    <a:p>
                      <a:r>
                        <a:rPr lang="en-US" sz="1400" b="0" u="none" dirty="0"/>
                        <a:t>Other health impairment (OHI)</a:t>
                      </a:r>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dirty="0" smtClean="0"/>
                        <a:t>689,000</a:t>
                      </a:r>
                      <a:endParaRPr lang="en-US" sz="1400" u="none" dirty="0"/>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dirty="0" smtClean="0"/>
                        <a:t>1.4%</a:t>
                      </a:r>
                      <a:endParaRPr lang="en-US" sz="1400" u="none" dirty="0"/>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0012">
                <a:tc>
                  <a:txBody>
                    <a:bodyPr/>
                    <a:lstStyle/>
                    <a:p>
                      <a:r>
                        <a:rPr lang="en-US" sz="1400" b="0" u="none" dirty="0" smtClean="0"/>
                        <a:t>Intellectually Disabled</a:t>
                      </a:r>
                      <a:endParaRPr lang="en-US" sz="1400" b="0" u="none" dirty="0"/>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dirty="0" smtClean="0"/>
                        <a:t>463,000</a:t>
                      </a:r>
                      <a:endParaRPr lang="en-US" sz="1400" u="none" dirty="0"/>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dirty="0" smtClean="0"/>
                        <a:t>0.9%</a:t>
                      </a:r>
                      <a:endParaRPr lang="en-US" sz="1400" u="none" dirty="0"/>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875">
                <a:tc>
                  <a:txBody>
                    <a:bodyPr/>
                    <a:lstStyle/>
                    <a:p>
                      <a:r>
                        <a:rPr lang="en-US" sz="1400" b="0" u="none" dirty="0"/>
                        <a:t>Emotional </a:t>
                      </a:r>
                      <a:r>
                        <a:rPr lang="en-US" sz="1400" b="0" u="none" dirty="0" smtClean="0"/>
                        <a:t>disturbance(ED</a:t>
                      </a:r>
                      <a:r>
                        <a:rPr lang="en-US" sz="1400" b="0" u="none" dirty="0"/>
                        <a:t>)</a:t>
                      </a:r>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dirty="0" smtClean="0"/>
                        <a:t>407,000</a:t>
                      </a:r>
                      <a:endParaRPr lang="en-US" sz="1400" u="none" dirty="0"/>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dirty="0" smtClean="0"/>
                        <a:t>0.8%</a:t>
                      </a:r>
                      <a:endParaRPr lang="en-US" sz="1400" u="none" dirty="0"/>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875">
                <a:tc>
                  <a:txBody>
                    <a:bodyPr/>
                    <a:lstStyle/>
                    <a:p>
                      <a:r>
                        <a:rPr lang="en-US" sz="1400" b="0" u="none" dirty="0" smtClean="0"/>
                        <a:t>Autism </a:t>
                      </a:r>
                      <a:endParaRPr lang="en-US" sz="1400" b="0" u="none" dirty="0"/>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dirty="0" smtClean="0"/>
                        <a:t>378,000</a:t>
                      </a:r>
                      <a:endParaRPr lang="en-US" sz="1400" u="none" dirty="0"/>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dirty="0" smtClean="0"/>
                        <a:t>0.8%</a:t>
                      </a:r>
                      <a:endParaRPr lang="en-US" sz="1400" u="none" dirty="0"/>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875">
                <a:tc>
                  <a:txBody>
                    <a:bodyPr/>
                    <a:lstStyle/>
                    <a:p>
                      <a:r>
                        <a:rPr lang="en-US" sz="1400" b="0" u="none" dirty="0" smtClean="0"/>
                        <a:t>Developmental</a:t>
                      </a:r>
                      <a:r>
                        <a:rPr lang="en-US" sz="1400" b="0" u="none" baseline="0" dirty="0" smtClean="0"/>
                        <a:t> delay</a:t>
                      </a:r>
                      <a:endParaRPr lang="en-US" sz="1400" b="0" u="none" dirty="0"/>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dirty="0" smtClean="0"/>
                        <a:t>368,000</a:t>
                      </a:r>
                      <a:endParaRPr lang="en-US" sz="1400" u="none" dirty="0"/>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dirty="0" smtClean="0"/>
                        <a:t>0.7%</a:t>
                      </a:r>
                      <a:endParaRPr lang="en-US" sz="1400" u="none" dirty="0"/>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875">
                <a:tc>
                  <a:txBody>
                    <a:bodyPr/>
                    <a:lstStyle/>
                    <a:p>
                      <a:r>
                        <a:rPr lang="en-US" sz="1400" b="0" u="none" dirty="0" smtClean="0"/>
                        <a:t>Multiple</a:t>
                      </a:r>
                      <a:r>
                        <a:rPr lang="en-US" sz="1400" b="0" u="none" baseline="0" dirty="0" smtClean="0"/>
                        <a:t> disabilities</a:t>
                      </a:r>
                      <a:endParaRPr lang="en-US" sz="1400" b="0" u="none" dirty="0"/>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dirty="0" smtClean="0"/>
                        <a:t>131,000</a:t>
                      </a:r>
                      <a:endParaRPr lang="en-US" sz="1400" u="none" dirty="0"/>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dirty="0" smtClean="0"/>
                        <a:t>0.3%</a:t>
                      </a:r>
                      <a:endParaRPr lang="en-US" sz="1400" u="none" dirty="0"/>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875">
                <a:tc>
                  <a:txBody>
                    <a:bodyPr/>
                    <a:lstStyle/>
                    <a:p>
                      <a:r>
                        <a:rPr lang="en-US" sz="1400" b="0" u="none" dirty="0"/>
                        <a:t>Hearing </a:t>
                      </a:r>
                      <a:r>
                        <a:rPr lang="en-US" sz="1400" b="0" u="none" dirty="0" smtClean="0"/>
                        <a:t>impairment</a:t>
                      </a:r>
                      <a:r>
                        <a:rPr lang="en-US" sz="1400" b="0" u="none" baseline="0" dirty="0" smtClean="0"/>
                        <a:t> </a:t>
                      </a:r>
                      <a:r>
                        <a:rPr lang="en-US" sz="1400" b="0" u="none" dirty="0" smtClean="0"/>
                        <a:t>(HI</a:t>
                      </a:r>
                      <a:r>
                        <a:rPr lang="en-US" sz="1400" b="0" u="none" dirty="0"/>
                        <a:t>)</a:t>
                      </a:r>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dirty="0" smtClean="0"/>
                        <a:t>79,000</a:t>
                      </a:r>
                      <a:endParaRPr lang="en-US" sz="1400" u="none" dirty="0"/>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dirty="0" smtClean="0"/>
                        <a:t>0.2%</a:t>
                      </a:r>
                      <a:endParaRPr lang="en-US" sz="1400" u="none" dirty="0"/>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6787">
                <a:tc>
                  <a:txBody>
                    <a:bodyPr/>
                    <a:lstStyle/>
                    <a:p>
                      <a:r>
                        <a:rPr lang="en-US" sz="1400" b="0" u="none" dirty="0"/>
                        <a:t>Orthopedic impairment (OI)</a:t>
                      </a:r>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dirty="0" smtClean="0"/>
                        <a:t>65,000</a:t>
                      </a:r>
                      <a:endParaRPr lang="en-US" sz="1400" u="none" dirty="0"/>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dirty="0" smtClean="0"/>
                        <a:t>0.1%</a:t>
                      </a:r>
                      <a:endParaRPr lang="en-US" sz="1400" u="none" dirty="0"/>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875">
                <a:tc>
                  <a:txBody>
                    <a:bodyPr/>
                    <a:lstStyle/>
                    <a:p>
                      <a:r>
                        <a:rPr lang="en-US" sz="1400" b="0" u="none" dirty="0"/>
                        <a:t>Visual </a:t>
                      </a:r>
                      <a:r>
                        <a:rPr lang="en-US" sz="1400" b="0" u="none" dirty="0" smtClean="0"/>
                        <a:t>impairment</a:t>
                      </a:r>
                      <a:r>
                        <a:rPr lang="en-US" sz="1400" b="0" u="none" baseline="0" dirty="0" smtClean="0"/>
                        <a:t> </a:t>
                      </a:r>
                      <a:r>
                        <a:rPr lang="en-US" sz="1400" b="0" u="none" dirty="0" smtClean="0"/>
                        <a:t>(VI</a:t>
                      </a:r>
                      <a:r>
                        <a:rPr lang="en-US" sz="1400" b="0" u="none" dirty="0"/>
                        <a:t>)</a:t>
                      </a:r>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dirty="0" smtClean="0"/>
                        <a:t>29,000</a:t>
                      </a:r>
                      <a:endParaRPr lang="en-US" sz="1400" u="none" dirty="0"/>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dirty="0" smtClean="0"/>
                        <a:t>0.1%</a:t>
                      </a:r>
                      <a:endParaRPr lang="en-US" sz="1400" u="none" dirty="0"/>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002">
                <a:tc>
                  <a:txBody>
                    <a:bodyPr/>
                    <a:lstStyle/>
                    <a:p>
                      <a:r>
                        <a:rPr lang="en-US" sz="1400" b="0" u="none" dirty="0"/>
                        <a:t>Traumatic brain </a:t>
                      </a:r>
                      <a:r>
                        <a:rPr lang="en-US" sz="1400" b="0" u="none" dirty="0" smtClean="0"/>
                        <a:t>injury</a:t>
                      </a:r>
                      <a:r>
                        <a:rPr lang="en-US" sz="1400" b="0" u="none" baseline="0" dirty="0" smtClean="0"/>
                        <a:t> </a:t>
                      </a:r>
                      <a:r>
                        <a:rPr lang="en-US" sz="1400" b="0" u="none" dirty="0" smtClean="0"/>
                        <a:t>(TBI</a:t>
                      </a:r>
                      <a:r>
                        <a:rPr lang="en-US" sz="1400" b="0" u="none" dirty="0"/>
                        <a:t>)</a:t>
                      </a:r>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dirty="0" smtClean="0"/>
                        <a:t>25,000</a:t>
                      </a:r>
                      <a:endParaRPr lang="en-US" sz="1400" u="none" dirty="0"/>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dirty="0" smtClean="0"/>
                        <a:t>0.1%</a:t>
                      </a:r>
                      <a:endParaRPr lang="en-US" sz="1400" u="none" dirty="0"/>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4265">
                <a:tc>
                  <a:txBody>
                    <a:bodyPr/>
                    <a:lstStyle/>
                    <a:p>
                      <a:r>
                        <a:rPr lang="en-US" sz="1400" b="0" u="none" dirty="0"/>
                        <a:t>Deaf &amp; blindness</a:t>
                      </a:r>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u="none" dirty="0" smtClean="0"/>
                        <a:t>2,000</a:t>
                      </a:r>
                      <a:endParaRPr lang="en-US" sz="1400" u="none" dirty="0"/>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u="none" dirty="0"/>
                        <a:t>0.0%</a:t>
                      </a:r>
                    </a:p>
                  </a:txBody>
                  <a:tcPr marL="67614" marR="67614" marT="33807" marB="338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1058843" y="6230150"/>
            <a:ext cx="67203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400" b="1" dirty="0" smtClean="0"/>
              <a:t>SOURCE</a:t>
            </a:r>
            <a:r>
              <a:rPr lang="en-US" sz="1400" b="1" dirty="0"/>
              <a:t>:</a:t>
            </a:r>
            <a:r>
              <a:rPr lang="en-US" sz="1400" dirty="0"/>
              <a:t> U.S. Department of Education, National Center for Education Statistics (2012). </a:t>
            </a:r>
            <a:r>
              <a:rPr lang="en-US" sz="1400" i="1" dirty="0"/>
              <a:t>Digest of Education Statistics, 2011</a:t>
            </a:r>
            <a:r>
              <a:rPr lang="en-US" sz="1400" dirty="0"/>
              <a:t> (NCES 2012-001), </a:t>
            </a:r>
            <a:r>
              <a:rPr lang="en-US" sz="1400" dirty="0">
                <a:hlinkClick r:id="rId2"/>
              </a:rPr>
              <a:t>Chapter </a:t>
            </a:r>
            <a:r>
              <a:rPr lang="en-US" sz="1400" dirty="0" smtClean="0">
                <a:hlinkClick r:id="rId2"/>
              </a:rPr>
              <a:t>2</a:t>
            </a:r>
            <a:r>
              <a:rPr kumimoji="0" lang="en-US" altLang="en-US" sz="1400" b="0" i="0" u="none" strike="noStrike" cap="none" normalizeH="0" baseline="0" dirty="0" smtClean="0">
                <a:ln>
                  <a:noFill/>
                </a:ln>
                <a:solidFill>
                  <a:schemeClr val="tx1"/>
                </a:solidFill>
                <a:effectLst/>
              </a:rPr>
              <a:t>.</a:t>
            </a:r>
            <a:r>
              <a:rPr kumimoji="0" lang="en-US" altLang="en-US" sz="1400" b="0" i="0" u="none" strike="noStrike" cap="none" normalizeH="0" baseline="30000" dirty="0" smtClean="0">
                <a:ln>
                  <a:noFill/>
                </a:ln>
                <a:solidFill>
                  <a:schemeClr val="tx1"/>
                </a:solidFill>
                <a:effectLst/>
                <a:hlinkClick r:id="rId3"/>
              </a:rPr>
              <a:t>[17]</a:t>
            </a:r>
            <a:endParaRPr kumimoji="0" lang="en-US" altLang="en-US" sz="1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71788530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392376"/>
            <a:ext cx="9144000" cy="1219200"/>
          </a:xfrm>
        </p:spPr>
        <p:txBody>
          <a:bodyPr/>
          <a:lstStyle/>
          <a:p>
            <a:r>
              <a:rPr lang="en-US" sz="3200" b="1" dirty="0" smtClean="0">
                <a:latin typeface="Gill Sans MT" panose="020B0502020104020203" pitchFamily="34" charset="0"/>
              </a:rPr>
              <a:t>Reaching children with special needs through</a:t>
            </a:r>
            <a:endParaRPr lang="en-US" sz="3200" b="1" dirty="0">
              <a:latin typeface="Gill Sans MT" panose="020B0502020104020203"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5071402"/>
              </p:ext>
            </p:extLst>
          </p:nvPr>
        </p:nvGraphicFramePr>
        <p:xfrm>
          <a:off x="405761" y="1898176"/>
          <a:ext cx="8359775"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271650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74581"/>
            <a:ext cx="8619383" cy="730250"/>
          </a:xfrm>
        </p:spPr>
        <p:txBody>
          <a:bodyPr/>
          <a:lstStyle/>
          <a:p>
            <a:r>
              <a:rPr lang="en-US" sz="3200" dirty="0">
                <a:latin typeface="Gill Sans MT" panose="020B0502020104020203" pitchFamily="34" charset="0"/>
              </a:rPr>
              <a:t>State-wide and National </a:t>
            </a:r>
            <a:r>
              <a:rPr lang="en-US" sz="3200" dirty="0" smtClean="0">
                <a:latin typeface="Gill Sans MT" panose="020B0502020104020203" pitchFamily="34" charset="0"/>
              </a:rPr>
              <a:t>Program Outreach</a:t>
            </a:r>
            <a:endParaRPr lang="en-US" sz="3200" dirty="0">
              <a:latin typeface="Gill Sans MT" panose="020B0502020104020203"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9619841"/>
              </p:ext>
            </p:extLst>
          </p:nvPr>
        </p:nvGraphicFramePr>
        <p:xfrm>
          <a:off x="1012208" y="1937983"/>
          <a:ext cx="7572233" cy="4593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643952" y="1949270"/>
            <a:ext cx="2074460" cy="923330"/>
          </a:xfrm>
          <a:prstGeom prst="rect">
            <a:avLst/>
          </a:prstGeom>
          <a:noFill/>
        </p:spPr>
        <p:txBody>
          <a:bodyPr wrap="square" rtlCol="0">
            <a:spAutoFit/>
          </a:bodyPr>
          <a:lstStyle/>
          <a:p>
            <a:pPr lvl="0" algn="ctr"/>
            <a:r>
              <a:rPr lang="en-US" sz="1800" b="1" dirty="0" smtClean="0">
                <a:solidFill>
                  <a:schemeClr val="bg1"/>
                </a:solidFill>
              </a:rPr>
              <a:t>Special Education Departments</a:t>
            </a:r>
            <a:endParaRPr lang="en-US" sz="1800" dirty="0">
              <a:solidFill>
                <a:schemeClr val="bg1"/>
              </a:solidFill>
            </a:endParaRPr>
          </a:p>
        </p:txBody>
      </p:sp>
      <p:sp>
        <p:nvSpPr>
          <p:cNvPr id="10" name="TextBox 9"/>
          <p:cNvSpPr txBox="1"/>
          <p:nvPr/>
        </p:nvSpPr>
        <p:spPr>
          <a:xfrm>
            <a:off x="3643952" y="2952291"/>
            <a:ext cx="2074460" cy="646331"/>
          </a:xfrm>
          <a:prstGeom prst="rect">
            <a:avLst/>
          </a:prstGeom>
          <a:noFill/>
        </p:spPr>
        <p:txBody>
          <a:bodyPr wrap="square" rtlCol="0">
            <a:spAutoFit/>
          </a:bodyPr>
          <a:lstStyle/>
          <a:p>
            <a:pPr lvl="0" algn="ctr"/>
            <a:r>
              <a:rPr lang="en-US" sz="1800" b="1" dirty="0" smtClean="0">
                <a:solidFill>
                  <a:schemeClr val="bg1"/>
                </a:solidFill>
              </a:rPr>
              <a:t>TVI/O&amp;M</a:t>
            </a:r>
          </a:p>
          <a:p>
            <a:pPr lvl="0" algn="ctr"/>
            <a:r>
              <a:rPr lang="en-US" sz="1800" b="1" dirty="0" smtClean="0">
                <a:solidFill>
                  <a:schemeClr val="bg1"/>
                </a:solidFill>
              </a:rPr>
              <a:t>Programs</a:t>
            </a:r>
            <a:endParaRPr lang="en-US" sz="1800" dirty="0">
              <a:solidFill>
                <a:schemeClr val="bg1"/>
              </a:solidFill>
            </a:endParaRPr>
          </a:p>
        </p:txBody>
      </p:sp>
      <p:sp>
        <p:nvSpPr>
          <p:cNvPr id="11" name="TextBox 10"/>
          <p:cNvSpPr txBox="1"/>
          <p:nvPr/>
        </p:nvSpPr>
        <p:spPr>
          <a:xfrm>
            <a:off x="3570025" y="3975544"/>
            <a:ext cx="2222313" cy="923330"/>
          </a:xfrm>
          <a:prstGeom prst="rect">
            <a:avLst/>
          </a:prstGeom>
          <a:noFill/>
        </p:spPr>
        <p:txBody>
          <a:bodyPr wrap="square" rtlCol="0">
            <a:spAutoFit/>
          </a:bodyPr>
          <a:lstStyle/>
          <a:p>
            <a:pPr lvl="0" algn="ctr"/>
            <a:r>
              <a:rPr lang="en-US" sz="1800" b="1" dirty="0" smtClean="0">
                <a:solidFill>
                  <a:schemeClr val="bg1"/>
                </a:solidFill>
              </a:rPr>
              <a:t>Schools for </a:t>
            </a:r>
          </a:p>
          <a:p>
            <a:pPr lvl="0" algn="ctr"/>
            <a:r>
              <a:rPr lang="en-US" sz="1800" b="1" dirty="0" smtClean="0">
                <a:solidFill>
                  <a:schemeClr val="bg1"/>
                </a:solidFill>
              </a:rPr>
              <a:t>the Blind</a:t>
            </a:r>
            <a:r>
              <a:rPr lang="en-US" sz="1800" dirty="0" smtClean="0">
                <a:solidFill>
                  <a:schemeClr val="bg1"/>
                </a:solidFill>
              </a:rPr>
              <a:t> </a:t>
            </a:r>
            <a:r>
              <a:rPr lang="en-US" sz="1800" b="1" dirty="0" smtClean="0">
                <a:solidFill>
                  <a:schemeClr val="bg1"/>
                </a:solidFill>
              </a:rPr>
              <a:t>&amp; For Special Needs</a:t>
            </a:r>
          </a:p>
        </p:txBody>
      </p:sp>
      <p:sp>
        <p:nvSpPr>
          <p:cNvPr id="12" name="TextBox 11"/>
          <p:cNvSpPr txBox="1"/>
          <p:nvPr/>
        </p:nvSpPr>
        <p:spPr>
          <a:xfrm>
            <a:off x="3665556" y="5240569"/>
            <a:ext cx="2074460" cy="923330"/>
          </a:xfrm>
          <a:prstGeom prst="rect">
            <a:avLst/>
          </a:prstGeom>
          <a:noFill/>
        </p:spPr>
        <p:txBody>
          <a:bodyPr wrap="square" rtlCol="0">
            <a:spAutoFit/>
          </a:bodyPr>
          <a:lstStyle/>
          <a:p>
            <a:pPr lvl="0" algn="ctr"/>
            <a:r>
              <a:rPr lang="en-US" sz="1800" b="1" dirty="0" smtClean="0">
                <a:solidFill>
                  <a:schemeClr val="bg1"/>
                </a:solidFill>
              </a:rPr>
              <a:t>Early</a:t>
            </a:r>
          </a:p>
          <a:p>
            <a:pPr lvl="0" algn="ctr"/>
            <a:r>
              <a:rPr lang="en-US" sz="1800" b="1" dirty="0" smtClean="0">
                <a:solidFill>
                  <a:schemeClr val="bg1"/>
                </a:solidFill>
              </a:rPr>
              <a:t>Intervention</a:t>
            </a:r>
          </a:p>
          <a:p>
            <a:pPr lvl="0" algn="ctr"/>
            <a:r>
              <a:rPr lang="en-US" sz="1800" b="1" dirty="0" smtClean="0">
                <a:solidFill>
                  <a:schemeClr val="bg1"/>
                </a:solidFill>
              </a:rPr>
              <a:t>Programs</a:t>
            </a:r>
            <a:endParaRPr lang="en-US" sz="1800" dirty="0">
              <a:solidFill>
                <a:schemeClr val="bg1"/>
              </a:solidFill>
            </a:endParaRPr>
          </a:p>
        </p:txBody>
      </p:sp>
    </p:spTree>
    <p:extLst>
      <p:ext uri="{BB962C8B-B14F-4D97-AF65-F5344CB8AC3E}">
        <p14:creationId xmlns:p14="http://schemas.microsoft.com/office/powerpoint/2010/main" val="37919127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83" y="1038535"/>
            <a:ext cx="8525803" cy="5703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50" y="1462088"/>
            <a:ext cx="8432800" cy="571500"/>
          </a:xfrm>
        </p:spPr>
        <p:txBody>
          <a:bodyPr/>
          <a:lstStyle/>
          <a:p>
            <a:r>
              <a:rPr lang="en-US" sz="3200" dirty="0" smtClean="0">
                <a:latin typeface="Gill Sans MT" panose="020B0502020104020203" pitchFamily="34" charset="0"/>
              </a:rPr>
              <a:t>Professional </a:t>
            </a:r>
            <a:r>
              <a:rPr lang="en-US" sz="3200" dirty="0">
                <a:latin typeface="Gill Sans MT" panose="020B0502020104020203" pitchFamily="34" charset="0"/>
              </a:rPr>
              <a:t>Outreach</a:t>
            </a:r>
            <a:br>
              <a:rPr lang="en-US" sz="3200" dirty="0">
                <a:latin typeface="Gill Sans MT" panose="020B0502020104020203" pitchFamily="34" charset="0"/>
              </a:rPr>
            </a:b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6161725"/>
              </p:ext>
            </p:extLst>
          </p:nvPr>
        </p:nvGraphicFramePr>
        <p:xfrm>
          <a:off x="392113" y="1295399"/>
          <a:ext cx="8465284" cy="5364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263881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547" y="1104900"/>
            <a:ext cx="8432800" cy="1174632"/>
          </a:xfrm>
        </p:spPr>
        <p:txBody>
          <a:bodyPr/>
          <a:lstStyle/>
          <a:p>
            <a:r>
              <a:rPr lang="en-US" sz="3600" dirty="0">
                <a:latin typeface="Gill Sans MT" panose="020B0502020104020203" pitchFamily="34" charset="0"/>
              </a:rPr>
              <a:t>Consumer Outreach</a:t>
            </a:r>
            <a:br>
              <a:rPr lang="en-US" sz="3600" dirty="0">
                <a:latin typeface="Gill Sans MT" panose="020B0502020104020203" pitchFamily="34" charset="0"/>
              </a:rPr>
            </a:b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368309"/>
              </p:ext>
            </p:extLst>
          </p:nvPr>
        </p:nvGraphicFramePr>
        <p:xfrm>
          <a:off x="685800" y="1524000"/>
          <a:ext cx="8359775" cy="4381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763410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26" y="1269242"/>
            <a:ext cx="8816454" cy="1050877"/>
          </a:xfrm>
        </p:spPr>
        <p:txBody>
          <a:bodyPr/>
          <a:lstStyle/>
          <a:p>
            <a:r>
              <a:rPr lang="en-US" sz="3600" dirty="0" smtClean="0"/>
              <a:t>What we are learning about the </a:t>
            </a:r>
            <a:r>
              <a:rPr lang="en-US" sz="3600" dirty="0" err="1" smtClean="0"/>
              <a:t>LightAide</a:t>
            </a:r>
            <a:r>
              <a:rPr lang="en-US" sz="3600" dirty="0" smtClean="0"/>
              <a:t> for new emerging markets</a:t>
            </a:r>
            <a:endParaRPr lang="en-US" sz="3600" dirty="0"/>
          </a:p>
        </p:txBody>
      </p:sp>
      <p:sp>
        <p:nvSpPr>
          <p:cNvPr id="3" name="Content Placeholder 2"/>
          <p:cNvSpPr>
            <a:spLocks noGrp="1"/>
          </p:cNvSpPr>
          <p:nvPr>
            <p:ph idx="1"/>
          </p:nvPr>
        </p:nvSpPr>
        <p:spPr>
          <a:xfrm>
            <a:off x="381000" y="2593076"/>
            <a:ext cx="8359775" cy="3903258"/>
          </a:xfrm>
        </p:spPr>
        <p:txBody>
          <a:bodyPr/>
          <a:lstStyle/>
          <a:p>
            <a:r>
              <a:rPr lang="en-US" sz="2800" dirty="0" smtClean="0"/>
              <a:t>The LightAide has receive significant interest from teachers who are working with children who have Cortical Visual Impairment (CVI)</a:t>
            </a:r>
          </a:p>
          <a:p>
            <a:r>
              <a:rPr lang="en-US" sz="2800" dirty="0" smtClean="0"/>
              <a:t>Occupational therapists suggest that persons who have experienced traumatic brain injury or stroke may benefit</a:t>
            </a:r>
          </a:p>
          <a:p>
            <a:r>
              <a:rPr lang="en-US" sz="2800" dirty="0" smtClean="0"/>
              <a:t>Potentially, the LightAide could be used with seniors with dementia</a:t>
            </a:r>
            <a:endParaRPr lang="en-US" sz="2800" dirty="0"/>
          </a:p>
        </p:txBody>
      </p:sp>
    </p:spTree>
    <p:extLst>
      <p:ext uri="{BB962C8B-B14F-4D97-AF65-F5344CB8AC3E}">
        <p14:creationId xmlns:p14="http://schemas.microsoft.com/office/powerpoint/2010/main" val="343421416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0" y="0"/>
            <a:ext cx="9144000" cy="103723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grpSp>
        <p:nvGrpSpPr>
          <p:cNvPr id="59395" name="Group 3"/>
          <p:cNvGrpSpPr>
            <a:grpSpLocks/>
          </p:cNvGrpSpPr>
          <p:nvPr/>
        </p:nvGrpSpPr>
        <p:grpSpPr bwMode="auto">
          <a:xfrm>
            <a:off x="0" y="5932488"/>
            <a:ext cx="9144000" cy="925512"/>
            <a:chOff x="0" y="5931725"/>
            <a:chExt cx="9144000" cy="926275"/>
          </a:xfrm>
        </p:grpSpPr>
        <p:sp>
          <p:nvSpPr>
            <p:cNvPr id="59403" name="Rectangle 4"/>
            <p:cNvSpPr>
              <a:spLocks noChangeArrowheads="1"/>
            </p:cNvSpPr>
            <p:nvPr/>
          </p:nvSpPr>
          <p:spPr bwMode="auto">
            <a:xfrm>
              <a:off x="0" y="5943600"/>
              <a:ext cx="9144000" cy="914400"/>
            </a:xfrm>
            <a:prstGeom prst="rect">
              <a:avLst/>
            </a:prstGeom>
            <a:solidFill>
              <a:schemeClr val="bg1"/>
            </a:solidFill>
            <a:ln w="9525" algn="ctr">
              <a:solidFill>
                <a:schemeClr val="bg1"/>
              </a:solidFill>
              <a:round/>
              <a:headEnd/>
              <a:tailEnd/>
            </a:ln>
          </p:spPr>
          <p:txBody>
            <a:bodyPr/>
            <a:lstStyle/>
            <a:p>
              <a:endParaRPr lang="en-US" sz="2000" b="1" u="sng">
                <a:solidFill>
                  <a:srgbClr val="000000"/>
                </a:solidFill>
                <a:latin typeface="Gill Sans MT" pitchFamily="34" charset="0"/>
                <a:cs typeface="Calibri" pitchFamily="34" charset="0"/>
              </a:endParaRPr>
            </a:p>
          </p:txBody>
        </p:sp>
        <p:pic>
          <p:nvPicPr>
            <p:cNvPr id="5940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6066526"/>
              <a:ext cx="2362200" cy="668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5931725"/>
              <a:ext cx="805399"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4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334125"/>
              <a:ext cx="260032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9048997" cy="587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mtClean="0"/>
              <a:t/>
            </a:r>
            <a:br>
              <a:rPr lang="en-US" altLang="en-US" smtClean="0"/>
            </a:br>
            <a:r>
              <a:rPr lang="en-US" altLang="en-US" smtClean="0"/>
              <a:t/>
            </a:r>
            <a:br>
              <a:rPr lang="en-US" altLang="en-US" smtClean="0"/>
            </a:br>
            <a:r>
              <a:rPr lang="en-US" altLang="en-US" smtClean="0"/>
              <a:t>Thank you for attending this session</a:t>
            </a:r>
          </a:p>
        </p:txBody>
      </p:sp>
      <p:sp>
        <p:nvSpPr>
          <p:cNvPr id="4" name="Slide Number Placeholder 3"/>
          <p:cNvSpPr>
            <a:spLocks noGrp="1"/>
          </p:cNvSpPr>
          <p:nvPr>
            <p:ph type="sldNum" sz="quarter" idx="10"/>
          </p:nvPr>
        </p:nvSpPr>
        <p:spPr/>
        <p:txBody>
          <a:bodyPr/>
          <a:lstStyle/>
          <a:p>
            <a:pPr>
              <a:defRPr/>
            </a:pPr>
            <a:fld id="{2067F333-DD69-420D-82C7-D0F423478C09}" type="slidenum">
              <a:rPr lang="en-US"/>
              <a:pPr>
                <a:defRPr/>
              </a:pPr>
              <a:t>44</a:t>
            </a:fld>
            <a:endParaRPr lang="en-US" dirty="0"/>
          </a:p>
        </p:txBody>
      </p:sp>
      <p:sp>
        <p:nvSpPr>
          <p:cNvPr id="63492" name="Content Placeholder 2"/>
          <p:cNvSpPr>
            <a:spLocks noGrp="1"/>
          </p:cNvSpPr>
          <p:nvPr>
            <p:ph idx="4294967295"/>
          </p:nvPr>
        </p:nvSpPr>
        <p:spPr>
          <a:xfrm>
            <a:off x="712788" y="1790700"/>
            <a:ext cx="8431212" cy="4224338"/>
          </a:xfrm>
        </p:spPr>
        <p:txBody>
          <a:bodyPr/>
          <a:lstStyle/>
          <a:p>
            <a:r>
              <a:rPr lang="en-US" altLang="en-US" sz="1600" dirty="0" smtClean="0"/>
              <a:t>CEUs – Session Code: SI-04 </a:t>
            </a:r>
          </a:p>
          <a:p>
            <a:pPr lvl="1"/>
            <a:r>
              <a:rPr lang="en-US" altLang="en-US" sz="1600" dirty="0" smtClean="0"/>
              <a:t>More info at: </a:t>
            </a:r>
            <a:r>
              <a:rPr lang="en-US" altLang="en-US" sz="1600" dirty="0" smtClean="0">
                <a:hlinkClick r:id="rId2"/>
              </a:rPr>
              <a:t>www.atia.org/CEU</a:t>
            </a:r>
            <a:endParaRPr lang="en-US" altLang="en-US" sz="1600" dirty="0" smtClean="0"/>
          </a:p>
          <a:p>
            <a:pPr lvl="1"/>
            <a:r>
              <a:rPr lang="en-US" altLang="en-US" sz="1600" dirty="0" smtClean="0"/>
              <a:t>For ACVREP, AOTA and ASHA CEUs, hand in completed Attendance Forms  to REGISTRATION DESK at the end of the conference. Please note there is a $15 fee for AOTA CEUs.</a:t>
            </a:r>
          </a:p>
          <a:p>
            <a:pPr lvl="1"/>
            <a:r>
              <a:rPr lang="en-US" altLang="en-US" sz="1600" dirty="0" smtClean="0"/>
              <a:t>For  general CEUs, apply online with The AAC Institute: </a:t>
            </a:r>
            <a:r>
              <a:rPr lang="en-US" altLang="en-US" sz="1600" dirty="0" smtClean="0">
                <a:hlinkClick r:id="rId3"/>
              </a:rPr>
              <a:t>www.aacinstitute.org</a:t>
            </a:r>
            <a:endParaRPr lang="en-US" altLang="en-US" sz="1600" dirty="0" smtClean="0"/>
          </a:p>
          <a:p>
            <a:r>
              <a:rPr lang="en-US" altLang="en-US" sz="1600" dirty="0" smtClean="0"/>
              <a:t>Session Evaluation</a:t>
            </a:r>
          </a:p>
          <a:p>
            <a:pPr lvl="1"/>
            <a:r>
              <a:rPr lang="en-US" altLang="en-US" sz="1600" dirty="0" smtClean="0"/>
              <a:t>Please help us improve the quality of our conference by completing your session evaluation form.</a:t>
            </a:r>
          </a:p>
          <a:p>
            <a:pPr lvl="1"/>
            <a:r>
              <a:rPr lang="en-US" altLang="en-US" sz="1600" dirty="0" smtClean="0"/>
              <a:t>Completed evaluation forms should be submitted as you exit or to staff at the registration desk.</a:t>
            </a:r>
          </a:p>
          <a:p>
            <a:r>
              <a:rPr lang="en-US" altLang="en-US" sz="1600" dirty="0" smtClean="0"/>
              <a:t>Handouts</a:t>
            </a:r>
          </a:p>
          <a:p>
            <a:pPr lvl="1"/>
            <a:r>
              <a:rPr lang="en-US" altLang="en-US" sz="1600" dirty="0" smtClean="0"/>
              <a:t>Handouts are available at: </a:t>
            </a:r>
            <a:r>
              <a:rPr lang="en-US" altLang="en-US" sz="1600" dirty="0" smtClean="0">
                <a:hlinkClick r:id="rId4"/>
              </a:rPr>
              <a:t>www.atia.org/orlandohandouts</a:t>
            </a:r>
            <a:endParaRPr lang="en-US" altLang="en-US" sz="1600" dirty="0" smtClean="0"/>
          </a:p>
          <a:p>
            <a:pPr lvl="1"/>
            <a:r>
              <a:rPr lang="en-US" altLang="en-US" sz="1600" dirty="0" smtClean="0"/>
              <a:t>Handout link remains live for 3 months after the conference ends. </a:t>
            </a:r>
          </a:p>
          <a:p>
            <a:endParaRPr lang="en-US" altLang="en-US" dirty="0" smtClean="0"/>
          </a:p>
        </p:txBody>
      </p:sp>
      <p:sp>
        <p:nvSpPr>
          <p:cNvPr id="7" name="Footer Placeholder 6"/>
          <p:cNvSpPr>
            <a:spLocks noGrp="1"/>
          </p:cNvSpPr>
          <p:nvPr>
            <p:ph type="ftr" sz="quarter" idx="11"/>
          </p:nvPr>
        </p:nvSpPr>
        <p:spPr/>
        <p:txBody>
          <a:bodyPr/>
          <a:lstStyle/>
          <a:p>
            <a:pPr>
              <a:defRPr/>
            </a:pPr>
            <a:r>
              <a:rPr lang="en-US"/>
              <a:t>Handouts are available at: www.atia.org/orlandohandouts</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693" y="1098219"/>
            <a:ext cx="7938283" cy="5588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5" y="1151913"/>
            <a:ext cx="9124929" cy="528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4" y="1441923"/>
            <a:ext cx="8953995" cy="417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8"/>
          <p:cNvSpPr>
            <a:spLocks noGrp="1"/>
          </p:cNvSpPr>
          <p:nvPr>
            <p:ph type="title"/>
          </p:nvPr>
        </p:nvSpPr>
        <p:spPr>
          <a:xfrm>
            <a:off x="391099" y="645548"/>
            <a:ext cx="8359775" cy="914400"/>
          </a:xfrm>
        </p:spPr>
        <p:txBody>
          <a:bodyPr/>
          <a:lstStyle/>
          <a:p>
            <a:r>
              <a:rPr lang="en-US" sz="3800" dirty="0" smtClean="0">
                <a:latin typeface="Gill Sans MT" pitchFamily="34" charset="0"/>
              </a:rPr>
              <a:t>Importance of UDL for </a:t>
            </a:r>
            <a:r>
              <a:rPr lang="en-US" sz="3800" dirty="0" err="1" smtClean="0">
                <a:latin typeface="Gill Sans MT" pitchFamily="34" charset="0"/>
              </a:rPr>
              <a:t>LightAide</a:t>
            </a:r>
            <a:endParaRPr lang="en-US" sz="3800" dirty="0" smtClean="0">
              <a:latin typeface="Gill Sans MT" pitchFamily="34" charset="0"/>
            </a:endParaRPr>
          </a:p>
        </p:txBody>
      </p:sp>
      <p:sp>
        <p:nvSpPr>
          <p:cNvPr id="28675" name="Content Placeholder 9"/>
          <p:cNvSpPr>
            <a:spLocks noGrp="1"/>
          </p:cNvSpPr>
          <p:nvPr>
            <p:ph idx="1"/>
          </p:nvPr>
        </p:nvSpPr>
        <p:spPr>
          <a:xfrm>
            <a:off x="119158" y="1617176"/>
            <a:ext cx="8847421" cy="4756328"/>
          </a:xfrm>
        </p:spPr>
        <p:txBody>
          <a:bodyPr/>
          <a:lstStyle/>
          <a:p>
            <a:pPr marL="0" indent="0">
              <a:spcBef>
                <a:spcPts val="0"/>
              </a:spcBef>
              <a:buNone/>
            </a:pPr>
            <a:r>
              <a:rPr lang="en-US" dirty="0">
                <a:latin typeface="Gill Sans MT" pitchFamily="34" charset="0"/>
              </a:rPr>
              <a:t>Based on </a:t>
            </a:r>
            <a:r>
              <a:rPr lang="en-US" dirty="0" smtClean="0">
                <a:latin typeface="Gill Sans MT" pitchFamily="34" charset="0"/>
              </a:rPr>
              <a:t>the </a:t>
            </a:r>
            <a:r>
              <a:rPr lang="en-US" dirty="0">
                <a:latin typeface="Gill Sans MT" pitchFamily="34" charset="0"/>
              </a:rPr>
              <a:t>neuroscience of learning, the UDL framework includes principles that emphasize three key </a:t>
            </a:r>
            <a:r>
              <a:rPr lang="en-US" dirty="0" smtClean="0">
                <a:latin typeface="Gill Sans MT" pitchFamily="34" charset="0"/>
              </a:rPr>
              <a:t>aspects </a:t>
            </a:r>
            <a:r>
              <a:rPr lang="en-US" dirty="0">
                <a:latin typeface="Gill Sans MT" pitchFamily="34" charset="0"/>
              </a:rPr>
              <a:t>of pedagogy: </a:t>
            </a:r>
            <a:endParaRPr lang="en-US" dirty="0" smtClean="0">
              <a:latin typeface="Gill Sans MT" pitchFamily="34" charset="0"/>
            </a:endParaRPr>
          </a:p>
          <a:p>
            <a:pPr marL="0" indent="0">
              <a:spcBef>
                <a:spcPts val="0"/>
              </a:spcBef>
              <a:buNone/>
            </a:pPr>
            <a:r>
              <a:rPr lang="en-US" dirty="0" smtClean="0">
                <a:latin typeface="Gill Sans MT" pitchFamily="34" charset="0"/>
              </a:rPr>
              <a:t>1</a:t>
            </a:r>
            <a:r>
              <a:rPr lang="en-US" dirty="0">
                <a:latin typeface="Gill Sans MT" pitchFamily="34" charset="0"/>
              </a:rPr>
              <a:t>) The means for the representation of information. </a:t>
            </a:r>
            <a:endParaRPr lang="en-US" dirty="0" smtClean="0">
              <a:latin typeface="Gill Sans MT" pitchFamily="34" charset="0"/>
            </a:endParaRPr>
          </a:p>
          <a:p>
            <a:pPr marL="457200" lvl="1" indent="0">
              <a:spcBef>
                <a:spcPts val="0"/>
              </a:spcBef>
              <a:buNone/>
            </a:pPr>
            <a:r>
              <a:rPr lang="en-US" dirty="0">
                <a:latin typeface="Gill Sans MT" pitchFamily="34" charset="0"/>
              </a:rPr>
              <a:t>By offering a broad range and variety of activities that present light in different ways, and providing opportunities to assess visual ability and/or teach concepts and skills, it gives learners various ways of acquiring knowledge.</a:t>
            </a:r>
            <a:endParaRPr lang="en-US" dirty="0" smtClean="0">
              <a:latin typeface="Gill Sans MT" pitchFamily="34" charset="0"/>
            </a:endParaRPr>
          </a:p>
          <a:p>
            <a:pPr marL="0" indent="0">
              <a:spcBef>
                <a:spcPts val="0"/>
              </a:spcBef>
              <a:buNone/>
            </a:pPr>
            <a:r>
              <a:rPr lang="en-US" dirty="0" smtClean="0">
                <a:latin typeface="Gill Sans MT" pitchFamily="34" charset="0"/>
              </a:rPr>
              <a:t>2</a:t>
            </a:r>
            <a:r>
              <a:rPr lang="en-US" dirty="0">
                <a:latin typeface="Gill Sans MT" pitchFamily="34" charset="0"/>
              </a:rPr>
              <a:t>) The means for the </a:t>
            </a:r>
            <a:r>
              <a:rPr lang="en-US" dirty="0" smtClean="0">
                <a:latin typeface="Gill Sans MT" pitchFamily="34" charset="0"/>
              </a:rPr>
              <a:t>expression </a:t>
            </a:r>
            <a:r>
              <a:rPr lang="en-US" dirty="0">
                <a:latin typeface="Gill Sans MT" pitchFamily="34" charset="0"/>
              </a:rPr>
              <a:t>of knowledge. </a:t>
            </a:r>
            <a:endParaRPr lang="en-US" dirty="0" smtClean="0">
              <a:latin typeface="Gill Sans MT" pitchFamily="34" charset="0"/>
            </a:endParaRPr>
          </a:p>
          <a:p>
            <a:pPr marL="457200" lvl="1" indent="0">
              <a:spcBef>
                <a:spcPts val="0"/>
              </a:spcBef>
              <a:buNone/>
            </a:pPr>
            <a:r>
              <a:rPr lang="en-US" dirty="0">
                <a:latin typeface="Gill Sans MT" pitchFamily="34" charset="0"/>
              </a:rPr>
              <a:t>By allowing learners or the leader to operate the device via a switch and providing opportunities to use other educational materials (such as </a:t>
            </a:r>
            <a:r>
              <a:rPr lang="en-US" dirty="0" err="1">
                <a:latin typeface="Gill Sans MT" pitchFamily="34" charset="0"/>
              </a:rPr>
              <a:t>manipulatives</a:t>
            </a:r>
            <a:r>
              <a:rPr lang="en-US" dirty="0">
                <a:latin typeface="Gill Sans MT" pitchFamily="34" charset="0"/>
              </a:rPr>
              <a:t>) to supplement the activity, the </a:t>
            </a:r>
            <a:r>
              <a:rPr lang="en-US" dirty="0" err="1" smtClean="0">
                <a:latin typeface="Gill Sans MT" pitchFamily="34" charset="0"/>
              </a:rPr>
              <a:t>LightAide</a:t>
            </a:r>
            <a:r>
              <a:rPr lang="en-US" dirty="0" smtClean="0">
                <a:latin typeface="Gill Sans MT" pitchFamily="34" charset="0"/>
              </a:rPr>
              <a:t> </a:t>
            </a:r>
            <a:r>
              <a:rPr lang="en-US" dirty="0">
                <a:latin typeface="Gill Sans MT" pitchFamily="34" charset="0"/>
              </a:rPr>
              <a:t>provides learners with alternatives for demonstrating what they know. </a:t>
            </a:r>
          </a:p>
          <a:p>
            <a:pPr marL="0" indent="0">
              <a:spcBef>
                <a:spcPts val="0"/>
              </a:spcBef>
              <a:buNone/>
            </a:pPr>
            <a:r>
              <a:rPr lang="en-US" dirty="0" smtClean="0">
                <a:latin typeface="Gill Sans MT" pitchFamily="34" charset="0"/>
              </a:rPr>
              <a:t>3</a:t>
            </a:r>
            <a:r>
              <a:rPr lang="en-US" dirty="0">
                <a:latin typeface="Gill Sans MT" pitchFamily="34" charset="0"/>
              </a:rPr>
              <a:t>) The means for engagement in learning. </a:t>
            </a:r>
            <a:endParaRPr lang="en-US" dirty="0" smtClean="0">
              <a:latin typeface="Gill Sans MT" pitchFamily="34" charset="0"/>
            </a:endParaRPr>
          </a:p>
          <a:p>
            <a:pPr marL="457200" lvl="1" indent="0">
              <a:spcBef>
                <a:spcPts val="0"/>
              </a:spcBef>
              <a:buNone/>
            </a:pPr>
            <a:r>
              <a:rPr lang="en-US" dirty="0">
                <a:latin typeface="Gill Sans MT" pitchFamily="34" charset="0"/>
              </a:rPr>
              <a:t>By offering learners opportunities to work in ways that make sense and are interesting to them (such as choosing activities according to preference, ability, or need), </a:t>
            </a:r>
            <a:r>
              <a:rPr lang="en-US" dirty="0" smtClean="0">
                <a:latin typeface="Gill Sans MT" pitchFamily="34" charset="0"/>
              </a:rPr>
              <a:t>the </a:t>
            </a:r>
            <a:r>
              <a:rPr lang="en-US" dirty="0" err="1" smtClean="0">
                <a:latin typeface="Gill Sans MT" pitchFamily="34" charset="0"/>
              </a:rPr>
              <a:t>LightAide</a:t>
            </a:r>
            <a:r>
              <a:rPr lang="en-US" dirty="0" smtClean="0">
                <a:latin typeface="Gill Sans MT" pitchFamily="34" charset="0"/>
              </a:rPr>
              <a:t> </a:t>
            </a:r>
            <a:r>
              <a:rPr lang="en-US" dirty="0">
                <a:latin typeface="Gill Sans MT" pitchFamily="34" charset="0"/>
              </a:rPr>
              <a:t>taps into learners’ interests, offers challenges, and increases motivation. </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250825" y="494846"/>
            <a:ext cx="8359775" cy="914400"/>
          </a:xfrm>
        </p:spPr>
        <p:txBody>
          <a:bodyPr/>
          <a:lstStyle/>
          <a:p>
            <a:r>
              <a:rPr lang="en-US" dirty="0" smtClean="0">
                <a:latin typeface="Gill Sans MT" pitchFamily="34" charset="0"/>
              </a:rPr>
              <a:t>Activity Workbook</a:t>
            </a:r>
          </a:p>
        </p:txBody>
      </p:sp>
      <p:sp>
        <p:nvSpPr>
          <p:cNvPr id="29699" name="Content Placeholder 11"/>
          <p:cNvSpPr>
            <a:spLocks noGrp="1"/>
          </p:cNvSpPr>
          <p:nvPr>
            <p:ph idx="1"/>
          </p:nvPr>
        </p:nvSpPr>
        <p:spPr>
          <a:xfrm>
            <a:off x="609600" y="2924067"/>
            <a:ext cx="3689350" cy="3609975"/>
          </a:xfrm>
        </p:spPr>
        <p:txBody>
          <a:bodyPr/>
          <a:lstStyle/>
          <a:p>
            <a:r>
              <a:rPr lang="en-US" sz="2000" smtClean="0">
                <a:latin typeface="Gill Sans MT" pitchFamily="34" charset="0"/>
              </a:rPr>
              <a:t>Provides information about how each LightAide activity might be used. </a:t>
            </a:r>
          </a:p>
          <a:p>
            <a:r>
              <a:rPr lang="en-US" sz="2000" smtClean="0">
                <a:latin typeface="Gill Sans MT" pitchFamily="34" charset="0"/>
              </a:rPr>
              <a:t>Provides information about how each LightAide activity links to Common Core Curriculum &amp; Expanded Core Curriculum</a:t>
            </a:r>
          </a:p>
        </p:txBody>
      </p:sp>
      <p:pic>
        <p:nvPicPr>
          <p:cNvPr id="2970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52467"/>
            <a:ext cx="105092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085" y="1134737"/>
            <a:ext cx="4248915" cy="535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heme/theme1.xml><?xml version="1.0" encoding="utf-8"?>
<a:theme xmlns:a="http://schemas.openxmlformats.org/drawingml/2006/main" name="ATIA2010New Logo">
  <a:themeElements>
    <a:clrScheme name="Office Theme 1">
      <a:dk1>
        <a:srgbClr val="000000"/>
      </a:dk1>
      <a:lt1>
        <a:srgbClr val="FFFFFF"/>
      </a:lt1>
      <a:dk2>
        <a:srgbClr val="4F8D97"/>
      </a:dk2>
      <a:lt2>
        <a:srgbClr val="808080"/>
      </a:lt2>
      <a:accent1>
        <a:srgbClr val="B2C891"/>
      </a:accent1>
      <a:accent2>
        <a:srgbClr val="5998C8"/>
      </a:accent2>
      <a:accent3>
        <a:srgbClr val="FFFFFF"/>
      </a:accent3>
      <a:accent4>
        <a:srgbClr val="000000"/>
      </a:accent4>
      <a:accent5>
        <a:srgbClr val="D5E0C7"/>
      </a:accent5>
      <a:accent6>
        <a:srgbClr val="5089B5"/>
      </a:accent6>
      <a:hlink>
        <a:srgbClr val="003C79"/>
      </a:hlink>
      <a:folHlink>
        <a:srgbClr val="0000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4F8D97"/>
        </a:dk2>
        <a:lt2>
          <a:srgbClr val="808080"/>
        </a:lt2>
        <a:accent1>
          <a:srgbClr val="B2C891"/>
        </a:accent1>
        <a:accent2>
          <a:srgbClr val="5998C8"/>
        </a:accent2>
        <a:accent3>
          <a:srgbClr val="FFFFFF"/>
        </a:accent3>
        <a:accent4>
          <a:srgbClr val="000000"/>
        </a:accent4>
        <a:accent5>
          <a:srgbClr val="D5E0C7"/>
        </a:accent5>
        <a:accent6>
          <a:srgbClr val="5089B5"/>
        </a:accent6>
        <a:hlink>
          <a:srgbClr val="003C79"/>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ATIA2010New Logo</Template>
  <TotalTime>12559</TotalTime>
  <Words>1824</Words>
  <Application>Microsoft Macintosh PowerPoint</Application>
  <PresentationFormat>Letter Paper (8.5x11 in)</PresentationFormat>
  <Paragraphs>262</Paragraphs>
  <Slides>44</Slides>
  <Notes>4</Notes>
  <HiddenSlides>0</HiddenSlides>
  <MMClips>0</MMClip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ATIA2010New Logo</vt:lpstr>
      <vt:lpstr>1_Custom Design</vt:lpstr>
      <vt:lpstr>Custom Design</vt:lpstr>
      <vt:lpstr>ACV-SI-04: Using Interactive LED Lights to Engage, Do and Learn</vt:lpstr>
      <vt:lpstr>PowerPoint Presentation</vt:lpstr>
      <vt:lpstr>LightAide Introduction</vt:lpstr>
      <vt:lpstr>PowerPoint Presentation</vt:lpstr>
      <vt:lpstr>PowerPoint Presentation</vt:lpstr>
      <vt:lpstr>PowerPoint Presentation</vt:lpstr>
      <vt:lpstr>PowerPoint Presentation</vt:lpstr>
      <vt:lpstr>Importance of UDL for LightAide</vt:lpstr>
      <vt:lpstr>Activity Workbook</vt:lpstr>
      <vt:lpstr>PowerPoint Presentation</vt:lpstr>
      <vt:lpstr>LightAide User Testing</vt:lpstr>
      <vt:lpstr>Testing Sequence</vt:lpstr>
      <vt:lpstr>The Prototype Test</vt:lpstr>
      <vt:lpstr>Prototype Test Activities</vt:lpstr>
      <vt:lpstr>Testing Locations</vt:lpstr>
      <vt:lpstr> Testing in Perkins Infant and Toddler Program </vt:lpstr>
      <vt:lpstr>Class-, Technology-, Therapy-room &amp; Home Testing</vt:lpstr>
      <vt:lpstr>Test Sample Demographics</vt:lpstr>
      <vt:lpstr>Major Prototype Test Findings</vt:lpstr>
      <vt:lpstr>Using the LightAide Prototype </vt:lpstr>
      <vt:lpstr>Comments From Testers </vt:lpstr>
      <vt:lpstr>The Beta Test</vt:lpstr>
      <vt:lpstr>Beta Activities</vt:lpstr>
      <vt:lpstr>A Sample Activity</vt:lpstr>
      <vt:lpstr>Testing Locations</vt:lpstr>
      <vt:lpstr>Test Methods</vt:lpstr>
      <vt:lpstr>Test Sample Demographics</vt:lpstr>
      <vt:lpstr>Major Beta Test Findings</vt:lpstr>
      <vt:lpstr>Major Beta Test Findings, Cont’d</vt:lpstr>
      <vt:lpstr>Using the Beta Version</vt:lpstr>
      <vt:lpstr>Comments From Beta Testers</vt:lpstr>
      <vt:lpstr>Get Involved</vt:lpstr>
      <vt:lpstr>Get Involved, cont’d.</vt:lpstr>
      <vt:lpstr>LightAide Market Opportunities</vt:lpstr>
      <vt:lpstr>Understanding the Market</vt:lpstr>
      <vt:lpstr>Meeting the needs</vt:lpstr>
      <vt:lpstr>National distribution of children with special needs</vt:lpstr>
      <vt:lpstr>Reaching children with special needs through</vt:lpstr>
      <vt:lpstr>State-wide and National Program Outreach</vt:lpstr>
      <vt:lpstr>Professional Outreach </vt:lpstr>
      <vt:lpstr>Consumer Outreach </vt:lpstr>
      <vt:lpstr>What we are learning about the LightAide for new emerging markets</vt:lpstr>
      <vt:lpstr>PowerPoint Presentation</vt:lpstr>
      <vt:lpstr>  Thank you for attending this session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ATIA Member Meeting Chicago</dc:title>
  <dc:creator>Catherine</dc:creator>
  <cp:lastModifiedBy>Judy Vesel</cp:lastModifiedBy>
  <cp:revision>119</cp:revision>
  <cp:lastPrinted>2013-12-31T02:55:36Z</cp:lastPrinted>
  <dcterms:created xsi:type="dcterms:W3CDTF">2010-10-16T22:51:40Z</dcterms:created>
  <dcterms:modified xsi:type="dcterms:W3CDTF">2014-03-04T13:23:02Z</dcterms:modified>
</cp:coreProperties>
</file>